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handoutMasterIdLst>
    <p:handoutMasterId r:id="rId81"/>
  </p:handoutMasterIdLst>
  <p:sldIdLst>
    <p:sldId id="256" r:id="rId2"/>
    <p:sldId id="295" r:id="rId3"/>
    <p:sldId id="308" r:id="rId4"/>
    <p:sldId id="297" r:id="rId5"/>
    <p:sldId id="302" r:id="rId6"/>
    <p:sldId id="303" r:id="rId7"/>
    <p:sldId id="304" r:id="rId8"/>
    <p:sldId id="305" r:id="rId9"/>
    <p:sldId id="306" r:id="rId10"/>
    <p:sldId id="1636" r:id="rId11"/>
    <p:sldId id="372" r:id="rId12"/>
    <p:sldId id="1637" r:id="rId13"/>
    <p:sldId id="1638" r:id="rId14"/>
    <p:sldId id="309" r:id="rId15"/>
    <p:sldId id="312" r:id="rId16"/>
    <p:sldId id="313" r:id="rId17"/>
    <p:sldId id="314" r:id="rId18"/>
    <p:sldId id="315" r:id="rId19"/>
    <p:sldId id="316" r:id="rId20"/>
    <p:sldId id="317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1639" r:id="rId31"/>
    <p:sldId id="336" r:id="rId32"/>
    <p:sldId id="337" r:id="rId33"/>
    <p:sldId id="338" r:id="rId34"/>
    <p:sldId id="310" r:id="rId35"/>
    <p:sldId id="1640" r:id="rId36"/>
    <p:sldId id="1641" r:id="rId37"/>
    <p:sldId id="1643" r:id="rId38"/>
    <p:sldId id="1644" r:id="rId39"/>
    <p:sldId id="1645" r:id="rId40"/>
    <p:sldId id="1646" r:id="rId41"/>
    <p:sldId id="1647" r:id="rId42"/>
    <p:sldId id="1648" r:id="rId43"/>
    <p:sldId id="1649" r:id="rId44"/>
    <p:sldId id="1650" r:id="rId45"/>
    <p:sldId id="1651" r:id="rId46"/>
    <p:sldId id="1652" r:id="rId47"/>
    <p:sldId id="1653" r:id="rId48"/>
    <p:sldId id="1654" r:id="rId49"/>
    <p:sldId id="1655" r:id="rId50"/>
    <p:sldId id="1656" r:id="rId51"/>
    <p:sldId id="1657" r:id="rId52"/>
    <p:sldId id="1658" r:id="rId53"/>
    <p:sldId id="1659" r:id="rId54"/>
    <p:sldId id="1660" r:id="rId55"/>
    <p:sldId id="1661" r:id="rId56"/>
    <p:sldId id="1662" r:id="rId57"/>
    <p:sldId id="1663" r:id="rId58"/>
    <p:sldId id="1665" r:id="rId59"/>
    <p:sldId id="1666" r:id="rId60"/>
    <p:sldId id="1667" r:id="rId61"/>
    <p:sldId id="1668" r:id="rId62"/>
    <p:sldId id="1664" r:id="rId63"/>
    <p:sldId id="1669" r:id="rId64"/>
    <p:sldId id="1670" r:id="rId65"/>
    <p:sldId id="1671" r:id="rId66"/>
    <p:sldId id="1672" r:id="rId67"/>
    <p:sldId id="1673" r:id="rId68"/>
    <p:sldId id="1674" r:id="rId69"/>
    <p:sldId id="1675" r:id="rId70"/>
    <p:sldId id="1676" r:id="rId71"/>
    <p:sldId id="1677" r:id="rId72"/>
    <p:sldId id="1678" r:id="rId73"/>
    <p:sldId id="1679" r:id="rId74"/>
    <p:sldId id="1680" r:id="rId75"/>
    <p:sldId id="1681" r:id="rId76"/>
    <p:sldId id="1682" r:id="rId77"/>
    <p:sldId id="1683" r:id="rId78"/>
    <p:sldId id="287" r:id="rId7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3A8"/>
    <a:srgbClr val="FEFEFE"/>
    <a:srgbClr val="1BE7E0"/>
    <a:srgbClr val="013F55"/>
    <a:srgbClr val="F79633"/>
    <a:srgbClr val="014862"/>
    <a:srgbClr val="0B9EA5"/>
    <a:srgbClr val="0CA5AA"/>
    <a:srgbClr val="014E67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0.01265</cdr:x>
      <cdr:y>0.02562</cdr:y>
    </cdr:from>
    <cdr:to>
      <cdr:x>0.07735</cdr:x>
      <cdr:y>0.17601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50919" y="121612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0.08069</cdr:x>
      <cdr:y>0.01812</cdr:y>
    </cdr:from>
    <cdr:to>
      <cdr:x>0.71245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962691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DASAR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keperluan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bersifat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luas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bagi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maupun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memiliki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ciri-ciri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lintas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sectoral,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berskala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nasional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makro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menjadi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tanggung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jawab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</a:t>
          </a:r>
        </a:p>
      </cdr:txBody>
    </cdr:sp>
  </cdr:relSizeAnchor>
  <cdr:relSizeAnchor xmlns:cdr="http://schemas.openxmlformats.org/drawingml/2006/chartDrawing">
    <cdr:from>
      <cdr:x>0.01442</cdr:x>
      <cdr:y>0.30031</cdr:y>
    </cdr:from>
    <cdr:to>
      <cdr:x>0.07912</cdr:x>
      <cdr:y>0.4507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97E2EE2D-B97A-5449-511C-1A6FD55720AE}"/>
            </a:ext>
          </a:extLst>
        </cdr:cNvPr>
        <cdr:cNvSpPr/>
      </cdr:nvSpPr>
      <cdr:spPr>
        <a:xfrm xmlns:a="http://schemas.openxmlformats.org/drawingml/2006/main">
          <a:off x="172062" y="1425489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0.07838</cdr:x>
      <cdr:y>0.2866</cdr:y>
    </cdr:from>
    <cdr:to>
      <cdr:x>0.98473</cdr:x>
      <cdr:y>0.57837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935112" y="1360404"/>
          <a:ext cx="10812749" cy="1384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SEKTORAL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rangka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tugas-tugas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pembangunan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ybs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sesuai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lingkup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fungsinya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Bersama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 Hasil statistic sectoral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wajib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diserahkan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  <cdr:relSizeAnchor xmlns:cdr="http://schemas.openxmlformats.org/drawingml/2006/chartDrawing">
    <cdr:from>
      <cdr:x>0.01576</cdr:x>
      <cdr:y>0.67779</cdr:y>
    </cdr:from>
    <cdr:to>
      <cdr:x>0.08046</cdr:x>
      <cdr:y>0.82818</cdr:y>
    </cdr:to>
    <cdr:sp macro="" textlink="">
      <cdr:nvSpPr>
        <cdr:cNvPr id="16" name="Rectangle 15">
          <a:extLst xmlns:a="http://schemas.openxmlformats.org/drawingml/2006/main">
            <a:ext uri="{FF2B5EF4-FFF2-40B4-BE49-F238E27FC236}">
              <a16:creationId xmlns:a16="http://schemas.microsoft.com/office/drawing/2014/main" id="{83DCC9A3-2184-E66A-AECE-E1C0A9DBD29A}"/>
            </a:ext>
          </a:extLst>
        </cdr:cNvPr>
        <cdr:cNvSpPr/>
      </cdr:nvSpPr>
      <cdr:spPr>
        <a:xfrm xmlns:a="http://schemas.openxmlformats.org/drawingml/2006/main">
          <a:off x="188028" y="3217298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0.07972</cdr:x>
      <cdr:y>0.65635</cdr:y>
    </cdr:from>
    <cdr:to>
      <cdr:x>0.98035</cdr:x>
      <cdr:y>0.89626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951077" y="3115561"/>
          <a:ext cx="10744533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KHUSUS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spesifik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dunia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usaha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Pendidikan,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sosial-budaya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kepentingan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lain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kehidupan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lembaga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organisasi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perorangan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unsur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lainnya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bersama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0.01419</cdr:x>
      <cdr:y>0.04627</cdr:y>
    </cdr:from>
    <cdr:to>
      <cdr:x>0.06359</cdr:x>
      <cdr:y>0.15813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69316" y="219625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0.07471</cdr:x>
      <cdr:y>0.01812</cdr:y>
    </cdr:from>
    <cdr:to>
      <cdr:x>0.70647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91322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SENSUS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semua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unit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di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seluruh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wilayah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Republik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Indonesia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memperoleh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0.30341</cdr:y>
    </cdr:from>
    <cdr:to>
      <cdr:x>0.97794</cdr:x>
      <cdr:y>0.49144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854161" y="1440217"/>
          <a:ext cx="10812749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SURVEI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sampel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memperkirakan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0.55183</cdr:y>
    </cdr:from>
    <cdr:to>
      <cdr:x>0.97222</cdr:x>
      <cdr:y>0.73986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854161" y="2619411"/>
          <a:ext cx="10744533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KOMPILASI PRODUK ADMINISTRASI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pengolahan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penyajian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analisis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didasarkan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catatan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administrasi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endParaRPr lang="en-US" sz="16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0.0716</cdr:x>
      <cdr:y>0.81514</cdr:y>
    </cdr:from>
    <cdr:to>
      <cdr:x>0.97222</cdr:x>
      <cdr:y>0.89943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03BEA99-C6CE-7144-6378-1776C14D7F65}"/>
            </a:ext>
          </a:extLst>
        </cdr:cNvPr>
        <cdr:cNvSpPr/>
      </cdr:nvSpPr>
      <cdr:spPr>
        <a:xfrm xmlns:a="http://schemas.openxmlformats.org/drawingml/2006/main">
          <a:off x="854161" y="3869292"/>
          <a:ext cx="10744533" cy="4001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LAIN SESUAI DENGAN PERKEMBANGAN ILMU PENGETAHUAN DAN TEKNOLOGI</a:t>
          </a:r>
        </a:p>
      </cdr:txBody>
    </cdr:sp>
  </cdr:relSizeAnchor>
  <cdr:relSizeAnchor xmlns:cdr="http://schemas.openxmlformats.org/drawingml/2006/chartDrawing">
    <cdr:from>
      <cdr:x>0.01419</cdr:x>
      <cdr:y>0.32252</cdr:y>
    </cdr:from>
    <cdr:to>
      <cdr:x>0.06359</cdr:x>
      <cdr:y>0.43439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1B675F8-0EA7-8B2E-17EE-11A229BA0BA2}"/>
            </a:ext>
          </a:extLst>
        </cdr:cNvPr>
        <cdr:cNvSpPr/>
      </cdr:nvSpPr>
      <cdr:spPr>
        <a:xfrm xmlns:a="http://schemas.openxmlformats.org/drawingml/2006/main">
          <a:off x="169316" y="153095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0.01419</cdr:x>
      <cdr:y>0.57557</cdr:y>
    </cdr:from>
    <cdr:to>
      <cdr:x>0.06359</cdr:x>
      <cdr:y>0.68744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A2EDD83-278E-CEF6-B878-B4D5E2E6C940}"/>
            </a:ext>
          </a:extLst>
        </cdr:cNvPr>
        <cdr:cNvSpPr/>
      </cdr:nvSpPr>
      <cdr:spPr>
        <a:xfrm xmlns:a="http://schemas.openxmlformats.org/drawingml/2006/main">
          <a:off x="169316" y="2732124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0.01796</cdr:x>
      <cdr:y>0.80575</cdr:y>
    </cdr:from>
    <cdr:to>
      <cdr:x>0.06735</cdr:x>
      <cdr:y>0.91761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3BE03443-BEE5-9255-68FF-7AB681E32226}"/>
            </a:ext>
          </a:extLst>
        </cdr:cNvPr>
        <cdr:cNvSpPr/>
      </cdr:nvSpPr>
      <cdr:spPr>
        <a:xfrm xmlns:a="http://schemas.openxmlformats.org/drawingml/2006/main">
          <a:off x="214217" y="382472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4.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  <cdr:relSizeAnchor xmlns:cdr="http://schemas.openxmlformats.org/drawingml/2006/chartDrawing">
    <cdr:from>
      <cdr:x>0.07653</cdr:x>
      <cdr:y>0.88041</cdr:y>
    </cdr:from>
    <cdr:to>
      <cdr:x>0.98442</cdr:x>
      <cdr:y>0.96358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1B2DFE54-9B29-2A16-BC38-217335AEF922}"/>
            </a:ext>
          </a:extLst>
        </cdr:cNvPr>
        <cdr:cNvSpPr txBox="1"/>
      </cdr:nvSpPr>
      <cdr:spPr>
        <a:xfrm xmlns:a="http://schemas.openxmlformats.org/drawingml/2006/main">
          <a:off x="863075" y="3909746"/>
          <a:ext cx="1023882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Sinopsis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adalah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ikhtisar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statistik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(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Pasal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ayat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14)</a:t>
          </a:r>
          <a:endParaRPr lang="id-ID" dirty="0"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DASAR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SEKTORAL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KHUSUS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B190-7F4F-4C5C-AAA7-36F7992A299F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71908-0F49-4934-8F86-2FC7DD42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C3F8-F5DD-4F07-A110-283749C12F96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CE8B-9737-41BA-B23C-46888E4B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1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59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0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FB6B-6918-499D-BCFB-3FDC25133CA5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79" b="3548"/>
          <a:stretch/>
        </p:blipFill>
        <p:spPr>
          <a:xfrm>
            <a:off x="4498355" y="265043"/>
            <a:ext cx="7375593" cy="632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01486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-562708" y="4318781"/>
            <a:ext cx="2750448" cy="2750448"/>
          </a:xfrm>
          <a:prstGeom prst="ellipse">
            <a:avLst/>
          </a:prstGeom>
          <a:gradFill flip="none" rotWithShape="1">
            <a:gsLst>
              <a:gs pos="57000">
                <a:srgbClr val="014B65"/>
              </a:gs>
              <a:gs pos="3000">
                <a:srgbClr val="0CA5AA"/>
              </a:gs>
              <a:gs pos="100000">
                <a:srgbClr val="012A39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8902700" y="3797299"/>
            <a:ext cx="2807156" cy="2644705"/>
            <a:chOff x="5608" y="2392"/>
            <a:chExt cx="1728" cy="1628"/>
          </a:xfr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5608" y="3225"/>
              <a:ext cx="258" cy="795"/>
            </a:xfrm>
            <a:custGeom>
              <a:avLst/>
              <a:gdLst>
                <a:gd name="T0" fmla="*/ 2432 w 2700"/>
                <a:gd name="T1" fmla="*/ 0 h 8305"/>
                <a:gd name="T2" fmla="*/ 268 w 2700"/>
                <a:gd name="T3" fmla="*/ 0 h 8305"/>
                <a:gd name="T4" fmla="*/ 0 w 2700"/>
                <a:gd name="T5" fmla="*/ 268 h 8305"/>
                <a:gd name="T6" fmla="*/ 0 w 2700"/>
                <a:gd name="T7" fmla="*/ 8036 h 8305"/>
                <a:gd name="T8" fmla="*/ 268 w 2700"/>
                <a:gd name="T9" fmla="*/ 8305 h 8305"/>
                <a:gd name="T10" fmla="*/ 2432 w 2700"/>
                <a:gd name="T11" fmla="*/ 8305 h 8305"/>
                <a:gd name="T12" fmla="*/ 2700 w 2700"/>
                <a:gd name="T13" fmla="*/ 8036 h 8305"/>
                <a:gd name="T14" fmla="*/ 2700 w 2700"/>
                <a:gd name="T15" fmla="*/ 5585 h 8305"/>
                <a:gd name="T16" fmla="*/ 2432 w 2700"/>
                <a:gd name="T17" fmla="*/ 5317 h 8305"/>
                <a:gd name="T18" fmla="*/ 2163 w 2700"/>
                <a:gd name="T19" fmla="*/ 5585 h 8305"/>
                <a:gd name="T20" fmla="*/ 2163 w 2700"/>
                <a:gd name="T21" fmla="*/ 7768 h 8305"/>
                <a:gd name="T22" fmla="*/ 536 w 2700"/>
                <a:gd name="T23" fmla="*/ 7768 h 8305"/>
                <a:gd name="T24" fmla="*/ 536 w 2700"/>
                <a:gd name="T25" fmla="*/ 536 h 8305"/>
                <a:gd name="T26" fmla="*/ 2163 w 2700"/>
                <a:gd name="T27" fmla="*/ 536 h 8305"/>
                <a:gd name="T28" fmla="*/ 2163 w 2700"/>
                <a:gd name="T29" fmla="*/ 4691 h 8305"/>
                <a:gd name="T30" fmla="*/ 2432 w 2700"/>
                <a:gd name="T31" fmla="*/ 4959 h 8305"/>
                <a:gd name="T32" fmla="*/ 2700 w 2700"/>
                <a:gd name="T33" fmla="*/ 4691 h 8305"/>
                <a:gd name="T34" fmla="*/ 2700 w 2700"/>
                <a:gd name="T35" fmla="*/ 268 h 8305"/>
                <a:gd name="T36" fmla="*/ 2432 w 2700"/>
                <a:gd name="T37" fmla="*/ 0 h 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8305">
                  <a:moveTo>
                    <a:pt x="2432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036"/>
                  </a:lnTo>
                  <a:cubicBezTo>
                    <a:pt x="0" y="8184"/>
                    <a:pt x="120" y="8305"/>
                    <a:pt x="268" y="8305"/>
                  </a:cubicBezTo>
                  <a:lnTo>
                    <a:pt x="2432" y="8305"/>
                  </a:lnTo>
                  <a:cubicBezTo>
                    <a:pt x="2580" y="8305"/>
                    <a:pt x="2700" y="8184"/>
                    <a:pt x="2700" y="8036"/>
                  </a:cubicBezTo>
                  <a:lnTo>
                    <a:pt x="2700" y="5585"/>
                  </a:lnTo>
                  <a:cubicBezTo>
                    <a:pt x="2700" y="5437"/>
                    <a:pt x="2580" y="5317"/>
                    <a:pt x="2432" y="5317"/>
                  </a:cubicBezTo>
                  <a:cubicBezTo>
                    <a:pt x="2283" y="5317"/>
                    <a:pt x="2163" y="5437"/>
                    <a:pt x="2163" y="5585"/>
                  </a:cubicBezTo>
                  <a:lnTo>
                    <a:pt x="2163" y="7768"/>
                  </a:lnTo>
                  <a:lnTo>
                    <a:pt x="536" y="7768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4691"/>
                  </a:lnTo>
                  <a:cubicBezTo>
                    <a:pt x="2163" y="4839"/>
                    <a:pt x="2283" y="4959"/>
                    <a:pt x="2432" y="4959"/>
                  </a:cubicBezTo>
                  <a:cubicBezTo>
                    <a:pt x="2580" y="4959"/>
                    <a:pt x="2700" y="4839"/>
                    <a:pt x="2700" y="4691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975" y="3464"/>
              <a:ext cx="259" cy="556"/>
            </a:xfrm>
            <a:custGeom>
              <a:avLst/>
              <a:gdLst>
                <a:gd name="T0" fmla="*/ 2431 w 2699"/>
                <a:gd name="T1" fmla="*/ 0 h 5809"/>
                <a:gd name="T2" fmla="*/ 268 w 2699"/>
                <a:gd name="T3" fmla="*/ 0 h 5809"/>
                <a:gd name="T4" fmla="*/ 0 w 2699"/>
                <a:gd name="T5" fmla="*/ 268 h 5809"/>
                <a:gd name="T6" fmla="*/ 0 w 2699"/>
                <a:gd name="T7" fmla="*/ 5540 h 5809"/>
                <a:gd name="T8" fmla="*/ 268 w 2699"/>
                <a:gd name="T9" fmla="*/ 5809 h 5809"/>
                <a:gd name="T10" fmla="*/ 2431 w 2699"/>
                <a:gd name="T11" fmla="*/ 5809 h 5809"/>
                <a:gd name="T12" fmla="*/ 2699 w 2699"/>
                <a:gd name="T13" fmla="*/ 5540 h 5809"/>
                <a:gd name="T14" fmla="*/ 2699 w 2699"/>
                <a:gd name="T15" fmla="*/ 268 h 5809"/>
                <a:gd name="T16" fmla="*/ 2431 w 2699"/>
                <a:gd name="T17" fmla="*/ 0 h 5809"/>
                <a:gd name="T18" fmla="*/ 2163 w 2699"/>
                <a:gd name="T19" fmla="*/ 5272 h 5809"/>
                <a:gd name="T20" fmla="*/ 536 w 2699"/>
                <a:gd name="T21" fmla="*/ 5272 h 5809"/>
                <a:gd name="T22" fmla="*/ 536 w 2699"/>
                <a:gd name="T23" fmla="*/ 536 h 5809"/>
                <a:gd name="T24" fmla="*/ 2163 w 2699"/>
                <a:gd name="T25" fmla="*/ 536 h 5809"/>
                <a:gd name="T26" fmla="*/ 2163 w 2699"/>
                <a:gd name="T27" fmla="*/ 5272 h 5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9" h="5809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5540"/>
                  </a:lnTo>
                  <a:cubicBezTo>
                    <a:pt x="0" y="5688"/>
                    <a:pt x="120" y="5809"/>
                    <a:pt x="268" y="5809"/>
                  </a:cubicBezTo>
                  <a:lnTo>
                    <a:pt x="2431" y="5809"/>
                  </a:lnTo>
                  <a:cubicBezTo>
                    <a:pt x="2579" y="5809"/>
                    <a:pt x="2699" y="5688"/>
                    <a:pt x="2699" y="5540"/>
                  </a:cubicBezTo>
                  <a:lnTo>
                    <a:pt x="2699" y="268"/>
                  </a:lnTo>
                  <a:cubicBezTo>
                    <a:pt x="2699" y="120"/>
                    <a:pt x="2579" y="0"/>
                    <a:pt x="2431" y="0"/>
                  </a:cubicBezTo>
                  <a:close/>
                  <a:moveTo>
                    <a:pt x="2163" y="5272"/>
                  </a:moveTo>
                  <a:lnTo>
                    <a:pt x="536" y="5272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5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343" y="3066"/>
              <a:ext cx="258" cy="954"/>
            </a:xfrm>
            <a:custGeom>
              <a:avLst/>
              <a:gdLst>
                <a:gd name="T0" fmla="*/ 2432 w 2700"/>
                <a:gd name="T1" fmla="*/ 0 h 9970"/>
                <a:gd name="T2" fmla="*/ 269 w 2700"/>
                <a:gd name="T3" fmla="*/ 0 h 9970"/>
                <a:gd name="T4" fmla="*/ 0 w 2700"/>
                <a:gd name="T5" fmla="*/ 269 h 9970"/>
                <a:gd name="T6" fmla="*/ 0 w 2700"/>
                <a:gd name="T7" fmla="*/ 9701 h 9970"/>
                <a:gd name="T8" fmla="*/ 268 w 2700"/>
                <a:gd name="T9" fmla="*/ 9970 h 9970"/>
                <a:gd name="T10" fmla="*/ 2432 w 2700"/>
                <a:gd name="T11" fmla="*/ 9970 h 9970"/>
                <a:gd name="T12" fmla="*/ 2700 w 2700"/>
                <a:gd name="T13" fmla="*/ 9701 h 9970"/>
                <a:gd name="T14" fmla="*/ 2700 w 2700"/>
                <a:gd name="T15" fmla="*/ 269 h 9970"/>
                <a:gd name="T16" fmla="*/ 2432 w 2700"/>
                <a:gd name="T17" fmla="*/ 0 h 9970"/>
                <a:gd name="T18" fmla="*/ 2164 w 2700"/>
                <a:gd name="T19" fmla="*/ 9433 h 9970"/>
                <a:gd name="T20" fmla="*/ 537 w 2700"/>
                <a:gd name="T21" fmla="*/ 9433 h 9970"/>
                <a:gd name="T22" fmla="*/ 537 w 2700"/>
                <a:gd name="T23" fmla="*/ 537 h 9970"/>
                <a:gd name="T24" fmla="*/ 2164 w 2700"/>
                <a:gd name="T25" fmla="*/ 537 h 9970"/>
                <a:gd name="T26" fmla="*/ 2164 w 2700"/>
                <a:gd name="T27" fmla="*/ 9433 h 9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9970">
                  <a:moveTo>
                    <a:pt x="2432" y="0"/>
                  </a:moveTo>
                  <a:lnTo>
                    <a:pt x="269" y="0"/>
                  </a:lnTo>
                  <a:cubicBezTo>
                    <a:pt x="120" y="0"/>
                    <a:pt x="0" y="120"/>
                    <a:pt x="0" y="269"/>
                  </a:cubicBezTo>
                  <a:lnTo>
                    <a:pt x="0" y="9701"/>
                  </a:lnTo>
                  <a:cubicBezTo>
                    <a:pt x="0" y="9849"/>
                    <a:pt x="120" y="9970"/>
                    <a:pt x="268" y="9970"/>
                  </a:cubicBezTo>
                  <a:lnTo>
                    <a:pt x="2432" y="9970"/>
                  </a:lnTo>
                  <a:cubicBezTo>
                    <a:pt x="2580" y="9970"/>
                    <a:pt x="2700" y="9849"/>
                    <a:pt x="2700" y="9701"/>
                  </a:cubicBezTo>
                  <a:lnTo>
                    <a:pt x="2700" y="269"/>
                  </a:lnTo>
                  <a:cubicBezTo>
                    <a:pt x="2700" y="120"/>
                    <a:pt x="2580" y="0"/>
                    <a:pt x="2432" y="0"/>
                  </a:cubicBezTo>
                  <a:close/>
                  <a:moveTo>
                    <a:pt x="2164" y="9433"/>
                  </a:moveTo>
                  <a:lnTo>
                    <a:pt x="537" y="9433"/>
                  </a:lnTo>
                  <a:lnTo>
                    <a:pt x="537" y="537"/>
                  </a:lnTo>
                  <a:lnTo>
                    <a:pt x="2164" y="537"/>
                  </a:lnTo>
                  <a:lnTo>
                    <a:pt x="2164" y="9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6710" y="3186"/>
              <a:ext cx="259" cy="834"/>
            </a:xfrm>
            <a:custGeom>
              <a:avLst/>
              <a:gdLst>
                <a:gd name="T0" fmla="*/ 2431 w 2700"/>
                <a:gd name="T1" fmla="*/ 0 h 8721"/>
                <a:gd name="T2" fmla="*/ 268 w 2700"/>
                <a:gd name="T3" fmla="*/ 0 h 8721"/>
                <a:gd name="T4" fmla="*/ 0 w 2700"/>
                <a:gd name="T5" fmla="*/ 268 h 8721"/>
                <a:gd name="T6" fmla="*/ 0 w 2700"/>
                <a:gd name="T7" fmla="*/ 8452 h 8721"/>
                <a:gd name="T8" fmla="*/ 268 w 2700"/>
                <a:gd name="T9" fmla="*/ 8721 h 8721"/>
                <a:gd name="T10" fmla="*/ 2431 w 2700"/>
                <a:gd name="T11" fmla="*/ 8721 h 8721"/>
                <a:gd name="T12" fmla="*/ 2700 w 2700"/>
                <a:gd name="T13" fmla="*/ 8452 h 8721"/>
                <a:gd name="T14" fmla="*/ 2700 w 2700"/>
                <a:gd name="T15" fmla="*/ 268 h 8721"/>
                <a:gd name="T16" fmla="*/ 2431 w 2700"/>
                <a:gd name="T17" fmla="*/ 0 h 8721"/>
                <a:gd name="T18" fmla="*/ 2163 w 2700"/>
                <a:gd name="T19" fmla="*/ 8184 h 8721"/>
                <a:gd name="T20" fmla="*/ 536 w 2700"/>
                <a:gd name="T21" fmla="*/ 8184 h 8721"/>
                <a:gd name="T22" fmla="*/ 536 w 2700"/>
                <a:gd name="T23" fmla="*/ 536 h 8721"/>
                <a:gd name="T24" fmla="*/ 2163 w 2700"/>
                <a:gd name="T25" fmla="*/ 536 h 8721"/>
                <a:gd name="T26" fmla="*/ 2163 w 2700"/>
                <a:gd name="T27" fmla="*/ 8184 h 8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8721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452"/>
                  </a:lnTo>
                  <a:cubicBezTo>
                    <a:pt x="0" y="8600"/>
                    <a:pt x="120" y="8721"/>
                    <a:pt x="268" y="8721"/>
                  </a:cubicBezTo>
                  <a:lnTo>
                    <a:pt x="2431" y="8721"/>
                  </a:lnTo>
                  <a:cubicBezTo>
                    <a:pt x="2580" y="8721"/>
                    <a:pt x="2700" y="8600"/>
                    <a:pt x="2700" y="8452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1" y="0"/>
                  </a:cubicBezTo>
                  <a:close/>
                  <a:moveTo>
                    <a:pt x="2163" y="8184"/>
                  </a:moveTo>
                  <a:lnTo>
                    <a:pt x="536" y="8184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8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7078" y="2827"/>
              <a:ext cx="258" cy="1193"/>
            </a:xfrm>
            <a:custGeom>
              <a:avLst/>
              <a:gdLst>
                <a:gd name="T0" fmla="*/ 2432 w 2700"/>
                <a:gd name="T1" fmla="*/ 0 h 12466"/>
                <a:gd name="T2" fmla="*/ 269 w 2700"/>
                <a:gd name="T3" fmla="*/ 0 h 12466"/>
                <a:gd name="T4" fmla="*/ 0 w 2700"/>
                <a:gd name="T5" fmla="*/ 268 h 12466"/>
                <a:gd name="T6" fmla="*/ 0 w 2700"/>
                <a:gd name="T7" fmla="*/ 3808 h 12466"/>
                <a:gd name="T8" fmla="*/ 269 w 2700"/>
                <a:gd name="T9" fmla="*/ 4077 h 12466"/>
                <a:gd name="T10" fmla="*/ 537 w 2700"/>
                <a:gd name="T11" fmla="*/ 3808 h 12466"/>
                <a:gd name="T12" fmla="*/ 537 w 2700"/>
                <a:gd name="T13" fmla="*/ 536 h 12466"/>
                <a:gd name="T14" fmla="*/ 2164 w 2700"/>
                <a:gd name="T15" fmla="*/ 536 h 12466"/>
                <a:gd name="T16" fmla="*/ 2164 w 2700"/>
                <a:gd name="T17" fmla="*/ 11929 h 12466"/>
                <a:gd name="T18" fmla="*/ 537 w 2700"/>
                <a:gd name="T19" fmla="*/ 11929 h 12466"/>
                <a:gd name="T20" fmla="*/ 537 w 2700"/>
                <a:gd name="T21" fmla="*/ 4703 h 12466"/>
                <a:gd name="T22" fmla="*/ 269 w 2700"/>
                <a:gd name="T23" fmla="*/ 4435 h 12466"/>
                <a:gd name="T24" fmla="*/ 0 w 2700"/>
                <a:gd name="T25" fmla="*/ 4703 h 12466"/>
                <a:gd name="T26" fmla="*/ 0 w 2700"/>
                <a:gd name="T27" fmla="*/ 12197 h 12466"/>
                <a:gd name="T28" fmla="*/ 269 w 2700"/>
                <a:gd name="T29" fmla="*/ 12466 h 12466"/>
                <a:gd name="T30" fmla="*/ 2432 w 2700"/>
                <a:gd name="T31" fmla="*/ 12466 h 12466"/>
                <a:gd name="T32" fmla="*/ 2700 w 2700"/>
                <a:gd name="T33" fmla="*/ 12197 h 12466"/>
                <a:gd name="T34" fmla="*/ 2700 w 2700"/>
                <a:gd name="T35" fmla="*/ 268 h 12466"/>
                <a:gd name="T36" fmla="*/ 2432 w 2700"/>
                <a:gd name="T37" fmla="*/ 0 h 1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12466">
                  <a:moveTo>
                    <a:pt x="2432" y="0"/>
                  </a:moveTo>
                  <a:lnTo>
                    <a:pt x="269" y="0"/>
                  </a:lnTo>
                  <a:cubicBezTo>
                    <a:pt x="121" y="0"/>
                    <a:pt x="0" y="120"/>
                    <a:pt x="0" y="268"/>
                  </a:cubicBezTo>
                  <a:lnTo>
                    <a:pt x="0" y="3808"/>
                  </a:lnTo>
                  <a:cubicBezTo>
                    <a:pt x="0" y="3957"/>
                    <a:pt x="121" y="4077"/>
                    <a:pt x="269" y="4077"/>
                  </a:cubicBezTo>
                  <a:cubicBezTo>
                    <a:pt x="417" y="4077"/>
                    <a:pt x="537" y="3957"/>
                    <a:pt x="537" y="3808"/>
                  </a:cubicBezTo>
                  <a:lnTo>
                    <a:pt x="537" y="536"/>
                  </a:lnTo>
                  <a:lnTo>
                    <a:pt x="2164" y="536"/>
                  </a:lnTo>
                  <a:lnTo>
                    <a:pt x="2164" y="11929"/>
                  </a:lnTo>
                  <a:lnTo>
                    <a:pt x="537" y="11929"/>
                  </a:lnTo>
                  <a:lnTo>
                    <a:pt x="537" y="4703"/>
                  </a:lnTo>
                  <a:cubicBezTo>
                    <a:pt x="537" y="4555"/>
                    <a:pt x="417" y="4435"/>
                    <a:pt x="269" y="4435"/>
                  </a:cubicBezTo>
                  <a:cubicBezTo>
                    <a:pt x="121" y="4435"/>
                    <a:pt x="0" y="4555"/>
                    <a:pt x="0" y="4703"/>
                  </a:cubicBezTo>
                  <a:lnTo>
                    <a:pt x="0" y="12197"/>
                  </a:lnTo>
                  <a:cubicBezTo>
                    <a:pt x="0" y="12345"/>
                    <a:pt x="121" y="12466"/>
                    <a:pt x="269" y="12466"/>
                  </a:cubicBezTo>
                  <a:lnTo>
                    <a:pt x="2432" y="12466"/>
                  </a:lnTo>
                  <a:cubicBezTo>
                    <a:pt x="2580" y="12466"/>
                    <a:pt x="2700" y="12345"/>
                    <a:pt x="2700" y="12197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608" y="2392"/>
              <a:ext cx="1728" cy="896"/>
            </a:xfrm>
            <a:custGeom>
              <a:avLst/>
              <a:gdLst>
                <a:gd name="T0" fmla="*/ 15952 w 18062"/>
                <a:gd name="T1" fmla="*/ 2465 h 9357"/>
                <a:gd name="T2" fmla="*/ 16712 w 18062"/>
                <a:gd name="T3" fmla="*/ 2700 h 9357"/>
                <a:gd name="T4" fmla="*/ 18062 w 18062"/>
                <a:gd name="T5" fmla="*/ 1350 h 9357"/>
                <a:gd name="T6" fmla="*/ 16712 w 18062"/>
                <a:gd name="T7" fmla="*/ 0 h 9357"/>
                <a:gd name="T8" fmla="*/ 15362 w 18062"/>
                <a:gd name="T9" fmla="*/ 1350 h 9357"/>
                <a:gd name="T10" fmla="*/ 15578 w 18062"/>
                <a:gd name="T11" fmla="*/ 2081 h 9357"/>
                <a:gd name="T12" fmla="*/ 13631 w 18062"/>
                <a:gd name="T13" fmla="*/ 3979 h 9357"/>
                <a:gd name="T14" fmla="*/ 12872 w 18062"/>
                <a:gd name="T15" fmla="*/ 3745 h 9357"/>
                <a:gd name="T16" fmla="*/ 11697 w 18062"/>
                <a:gd name="T17" fmla="*/ 4431 h 9357"/>
                <a:gd name="T18" fmla="*/ 10372 w 18062"/>
                <a:gd name="T19" fmla="*/ 4000 h 9357"/>
                <a:gd name="T20" fmla="*/ 10381 w 18062"/>
                <a:gd name="T21" fmla="*/ 3846 h 9357"/>
                <a:gd name="T22" fmla="*/ 9031 w 18062"/>
                <a:gd name="T23" fmla="*/ 2496 h 9357"/>
                <a:gd name="T24" fmla="*/ 7681 w 18062"/>
                <a:gd name="T25" fmla="*/ 3846 h 9357"/>
                <a:gd name="T26" fmla="*/ 7937 w 18062"/>
                <a:gd name="T27" fmla="*/ 4636 h 9357"/>
                <a:gd name="T28" fmla="*/ 5891 w 18062"/>
                <a:gd name="T29" fmla="*/ 6853 h 9357"/>
                <a:gd name="T30" fmla="*/ 5191 w 18062"/>
                <a:gd name="T31" fmla="*/ 6657 h 9357"/>
                <a:gd name="T32" fmla="*/ 4228 w 18062"/>
                <a:gd name="T33" fmla="*/ 7061 h 9357"/>
                <a:gd name="T34" fmla="*/ 2605 w 18062"/>
                <a:gd name="T35" fmla="*/ 6006 h 9357"/>
                <a:gd name="T36" fmla="*/ 2700 w 18062"/>
                <a:gd name="T37" fmla="*/ 5511 h 9357"/>
                <a:gd name="T38" fmla="*/ 1350 w 18062"/>
                <a:gd name="T39" fmla="*/ 4161 h 9357"/>
                <a:gd name="T40" fmla="*/ 0 w 18062"/>
                <a:gd name="T41" fmla="*/ 5511 h 9357"/>
                <a:gd name="T42" fmla="*/ 1350 w 18062"/>
                <a:gd name="T43" fmla="*/ 6860 h 9357"/>
                <a:gd name="T44" fmla="*/ 2312 w 18062"/>
                <a:gd name="T45" fmla="*/ 6456 h 9357"/>
                <a:gd name="T46" fmla="*/ 3935 w 18062"/>
                <a:gd name="T47" fmla="*/ 7511 h 9357"/>
                <a:gd name="T48" fmla="*/ 3841 w 18062"/>
                <a:gd name="T49" fmla="*/ 8007 h 9357"/>
                <a:gd name="T50" fmla="*/ 5191 w 18062"/>
                <a:gd name="T51" fmla="*/ 9357 h 9357"/>
                <a:gd name="T52" fmla="*/ 6541 w 18062"/>
                <a:gd name="T53" fmla="*/ 8007 h 9357"/>
                <a:gd name="T54" fmla="*/ 6285 w 18062"/>
                <a:gd name="T55" fmla="*/ 7217 h 9357"/>
                <a:gd name="T56" fmla="*/ 8331 w 18062"/>
                <a:gd name="T57" fmla="*/ 5000 h 9357"/>
                <a:gd name="T58" fmla="*/ 9031 w 18062"/>
                <a:gd name="T59" fmla="*/ 5196 h 9357"/>
                <a:gd name="T60" fmla="*/ 10206 w 18062"/>
                <a:gd name="T61" fmla="*/ 4510 h 9357"/>
                <a:gd name="T62" fmla="*/ 11531 w 18062"/>
                <a:gd name="T63" fmla="*/ 4941 h 9357"/>
                <a:gd name="T64" fmla="*/ 11522 w 18062"/>
                <a:gd name="T65" fmla="*/ 5094 h 9357"/>
                <a:gd name="T66" fmla="*/ 12872 w 18062"/>
                <a:gd name="T67" fmla="*/ 6444 h 9357"/>
                <a:gd name="T68" fmla="*/ 14222 w 18062"/>
                <a:gd name="T69" fmla="*/ 5094 h 9357"/>
                <a:gd name="T70" fmla="*/ 14006 w 18062"/>
                <a:gd name="T71" fmla="*/ 4364 h 9357"/>
                <a:gd name="T72" fmla="*/ 15952 w 18062"/>
                <a:gd name="T73" fmla="*/ 2465 h 9357"/>
                <a:gd name="T74" fmla="*/ 1350 w 18062"/>
                <a:gd name="T75" fmla="*/ 6324 h 9357"/>
                <a:gd name="T76" fmla="*/ 536 w 18062"/>
                <a:gd name="T77" fmla="*/ 5511 h 9357"/>
                <a:gd name="T78" fmla="*/ 1350 w 18062"/>
                <a:gd name="T79" fmla="*/ 4697 h 9357"/>
                <a:gd name="T80" fmla="*/ 2163 w 18062"/>
                <a:gd name="T81" fmla="*/ 5511 h 9357"/>
                <a:gd name="T82" fmla="*/ 1350 w 18062"/>
                <a:gd name="T83" fmla="*/ 6324 h 9357"/>
                <a:gd name="T84" fmla="*/ 5191 w 18062"/>
                <a:gd name="T85" fmla="*/ 8820 h 9357"/>
                <a:gd name="T86" fmla="*/ 4377 w 18062"/>
                <a:gd name="T87" fmla="*/ 8007 h 9357"/>
                <a:gd name="T88" fmla="*/ 5191 w 18062"/>
                <a:gd name="T89" fmla="*/ 7193 h 9357"/>
                <a:gd name="T90" fmla="*/ 6004 w 18062"/>
                <a:gd name="T91" fmla="*/ 8007 h 9357"/>
                <a:gd name="T92" fmla="*/ 5191 w 18062"/>
                <a:gd name="T93" fmla="*/ 8820 h 9357"/>
                <a:gd name="T94" fmla="*/ 9031 w 18062"/>
                <a:gd name="T95" fmla="*/ 4660 h 9357"/>
                <a:gd name="T96" fmla="*/ 8218 w 18062"/>
                <a:gd name="T97" fmla="*/ 3846 h 9357"/>
                <a:gd name="T98" fmla="*/ 9031 w 18062"/>
                <a:gd name="T99" fmla="*/ 3033 h 9357"/>
                <a:gd name="T100" fmla="*/ 9845 w 18062"/>
                <a:gd name="T101" fmla="*/ 3846 h 9357"/>
                <a:gd name="T102" fmla="*/ 9031 w 18062"/>
                <a:gd name="T103" fmla="*/ 4660 h 9357"/>
                <a:gd name="T104" fmla="*/ 16712 w 18062"/>
                <a:gd name="T105" fmla="*/ 536 h 9357"/>
                <a:gd name="T106" fmla="*/ 17526 w 18062"/>
                <a:gd name="T107" fmla="*/ 1350 h 9357"/>
                <a:gd name="T108" fmla="*/ 16712 w 18062"/>
                <a:gd name="T109" fmla="*/ 2163 h 9357"/>
                <a:gd name="T110" fmla="*/ 15899 w 18062"/>
                <a:gd name="T111" fmla="*/ 1350 h 9357"/>
                <a:gd name="T112" fmla="*/ 16712 w 18062"/>
                <a:gd name="T113" fmla="*/ 536 h 9357"/>
                <a:gd name="T114" fmla="*/ 12872 w 18062"/>
                <a:gd name="T115" fmla="*/ 5908 h 9357"/>
                <a:gd name="T116" fmla="*/ 12058 w 18062"/>
                <a:gd name="T117" fmla="*/ 5094 h 9357"/>
                <a:gd name="T118" fmla="*/ 12872 w 18062"/>
                <a:gd name="T119" fmla="*/ 4281 h 9357"/>
                <a:gd name="T120" fmla="*/ 13685 w 18062"/>
                <a:gd name="T121" fmla="*/ 5094 h 9357"/>
                <a:gd name="T122" fmla="*/ 12872 w 18062"/>
                <a:gd name="T123" fmla="*/ 5908 h 9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062" h="9357">
                  <a:moveTo>
                    <a:pt x="15952" y="2465"/>
                  </a:moveTo>
                  <a:cubicBezTo>
                    <a:pt x="16169" y="2613"/>
                    <a:pt x="16431" y="2700"/>
                    <a:pt x="16712" y="2700"/>
                  </a:cubicBezTo>
                  <a:cubicBezTo>
                    <a:pt x="17457" y="2700"/>
                    <a:pt x="18062" y="2094"/>
                    <a:pt x="18062" y="1350"/>
                  </a:cubicBezTo>
                  <a:cubicBezTo>
                    <a:pt x="18062" y="606"/>
                    <a:pt x="17457" y="0"/>
                    <a:pt x="16712" y="0"/>
                  </a:cubicBezTo>
                  <a:cubicBezTo>
                    <a:pt x="15968" y="0"/>
                    <a:pt x="15362" y="606"/>
                    <a:pt x="15362" y="1350"/>
                  </a:cubicBezTo>
                  <a:cubicBezTo>
                    <a:pt x="15362" y="1619"/>
                    <a:pt x="15442" y="1870"/>
                    <a:pt x="15578" y="2081"/>
                  </a:cubicBezTo>
                  <a:lnTo>
                    <a:pt x="13631" y="3979"/>
                  </a:lnTo>
                  <a:cubicBezTo>
                    <a:pt x="13415" y="3831"/>
                    <a:pt x="13153" y="3745"/>
                    <a:pt x="12872" y="3745"/>
                  </a:cubicBezTo>
                  <a:cubicBezTo>
                    <a:pt x="12369" y="3745"/>
                    <a:pt x="11929" y="4021"/>
                    <a:pt x="11697" y="4431"/>
                  </a:cubicBezTo>
                  <a:lnTo>
                    <a:pt x="10372" y="4000"/>
                  </a:lnTo>
                  <a:cubicBezTo>
                    <a:pt x="10378" y="3950"/>
                    <a:pt x="10381" y="3898"/>
                    <a:pt x="10381" y="3846"/>
                  </a:cubicBezTo>
                  <a:cubicBezTo>
                    <a:pt x="10381" y="3102"/>
                    <a:pt x="9775" y="2496"/>
                    <a:pt x="9031" y="2496"/>
                  </a:cubicBezTo>
                  <a:cubicBezTo>
                    <a:pt x="8287" y="2496"/>
                    <a:pt x="7681" y="3102"/>
                    <a:pt x="7681" y="3846"/>
                  </a:cubicBezTo>
                  <a:cubicBezTo>
                    <a:pt x="7681" y="4141"/>
                    <a:pt x="7776" y="4414"/>
                    <a:pt x="7937" y="4636"/>
                  </a:cubicBezTo>
                  <a:lnTo>
                    <a:pt x="5891" y="6853"/>
                  </a:lnTo>
                  <a:cubicBezTo>
                    <a:pt x="5686" y="6729"/>
                    <a:pt x="5447" y="6657"/>
                    <a:pt x="5191" y="6657"/>
                  </a:cubicBezTo>
                  <a:cubicBezTo>
                    <a:pt x="4814" y="6657"/>
                    <a:pt x="4473" y="6812"/>
                    <a:pt x="4228" y="7061"/>
                  </a:cubicBezTo>
                  <a:lnTo>
                    <a:pt x="2605" y="6006"/>
                  </a:lnTo>
                  <a:cubicBezTo>
                    <a:pt x="2666" y="5853"/>
                    <a:pt x="2700" y="5686"/>
                    <a:pt x="2700" y="5511"/>
                  </a:cubicBezTo>
                  <a:cubicBezTo>
                    <a:pt x="2700" y="4766"/>
                    <a:pt x="2094" y="4161"/>
                    <a:pt x="1350" y="4161"/>
                  </a:cubicBezTo>
                  <a:cubicBezTo>
                    <a:pt x="606" y="4161"/>
                    <a:pt x="0" y="4766"/>
                    <a:pt x="0" y="5511"/>
                  </a:cubicBezTo>
                  <a:cubicBezTo>
                    <a:pt x="0" y="6255"/>
                    <a:pt x="606" y="6860"/>
                    <a:pt x="1350" y="6860"/>
                  </a:cubicBezTo>
                  <a:cubicBezTo>
                    <a:pt x="1726" y="6860"/>
                    <a:pt x="2067" y="6705"/>
                    <a:pt x="2312" y="6456"/>
                  </a:cubicBezTo>
                  <a:lnTo>
                    <a:pt x="3935" y="7511"/>
                  </a:lnTo>
                  <a:cubicBezTo>
                    <a:pt x="3874" y="7664"/>
                    <a:pt x="3841" y="7832"/>
                    <a:pt x="3841" y="8007"/>
                  </a:cubicBezTo>
                  <a:cubicBezTo>
                    <a:pt x="3841" y="8751"/>
                    <a:pt x="4446" y="9357"/>
                    <a:pt x="5191" y="9357"/>
                  </a:cubicBezTo>
                  <a:cubicBezTo>
                    <a:pt x="5935" y="9357"/>
                    <a:pt x="6541" y="8751"/>
                    <a:pt x="6541" y="8007"/>
                  </a:cubicBezTo>
                  <a:cubicBezTo>
                    <a:pt x="6541" y="7712"/>
                    <a:pt x="6445" y="7439"/>
                    <a:pt x="6285" y="7217"/>
                  </a:cubicBezTo>
                  <a:lnTo>
                    <a:pt x="8331" y="5000"/>
                  </a:lnTo>
                  <a:cubicBezTo>
                    <a:pt x="8535" y="5125"/>
                    <a:pt x="8775" y="5196"/>
                    <a:pt x="9031" y="5196"/>
                  </a:cubicBezTo>
                  <a:cubicBezTo>
                    <a:pt x="9534" y="5196"/>
                    <a:pt x="9974" y="4919"/>
                    <a:pt x="10206" y="4510"/>
                  </a:cubicBezTo>
                  <a:lnTo>
                    <a:pt x="11531" y="4941"/>
                  </a:lnTo>
                  <a:cubicBezTo>
                    <a:pt x="11525" y="4991"/>
                    <a:pt x="11522" y="5042"/>
                    <a:pt x="11522" y="5094"/>
                  </a:cubicBezTo>
                  <a:cubicBezTo>
                    <a:pt x="11522" y="5839"/>
                    <a:pt x="12127" y="6444"/>
                    <a:pt x="12872" y="6444"/>
                  </a:cubicBezTo>
                  <a:cubicBezTo>
                    <a:pt x="13616" y="6444"/>
                    <a:pt x="14222" y="5839"/>
                    <a:pt x="14222" y="5094"/>
                  </a:cubicBezTo>
                  <a:cubicBezTo>
                    <a:pt x="14222" y="4825"/>
                    <a:pt x="14142" y="4574"/>
                    <a:pt x="14006" y="4364"/>
                  </a:cubicBezTo>
                  <a:lnTo>
                    <a:pt x="15952" y="2465"/>
                  </a:lnTo>
                  <a:close/>
                  <a:moveTo>
                    <a:pt x="1350" y="6324"/>
                  </a:moveTo>
                  <a:cubicBezTo>
                    <a:pt x="901" y="6324"/>
                    <a:pt x="536" y="5959"/>
                    <a:pt x="536" y="5511"/>
                  </a:cubicBezTo>
                  <a:cubicBezTo>
                    <a:pt x="536" y="5062"/>
                    <a:pt x="901" y="4697"/>
                    <a:pt x="1350" y="4697"/>
                  </a:cubicBezTo>
                  <a:cubicBezTo>
                    <a:pt x="1798" y="4697"/>
                    <a:pt x="2163" y="5062"/>
                    <a:pt x="2163" y="5511"/>
                  </a:cubicBezTo>
                  <a:cubicBezTo>
                    <a:pt x="2163" y="5959"/>
                    <a:pt x="1798" y="6324"/>
                    <a:pt x="1350" y="6324"/>
                  </a:cubicBezTo>
                  <a:close/>
                  <a:moveTo>
                    <a:pt x="5191" y="8820"/>
                  </a:moveTo>
                  <a:cubicBezTo>
                    <a:pt x="4742" y="8820"/>
                    <a:pt x="4377" y="8455"/>
                    <a:pt x="4377" y="8007"/>
                  </a:cubicBezTo>
                  <a:cubicBezTo>
                    <a:pt x="4377" y="7558"/>
                    <a:pt x="4742" y="7193"/>
                    <a:pt x="5191" y="7193"/>
                  </a:cubicBezTo>
                  <a:cubicBezTo>
                    <a:pt x="5639" y="7193"/>
                    <a:pt x="6004" y="7558"/>
                    <a:pt x="6004" y="8007"/>
                  </a:cubicBezTo>
                  <a:cubicBezTo>
                    <a:pt x="6004" y="8455"/>
                    <a:pt x="5639" y="8820"/>
                    <a:pt x="5191" y="8820"/>
                  </a:cubicBezTo>
                  <a:close/>
                  <a:moveTo>
                    <a:pt x="9031" y="4660"/>
                  </a:moveTo>
                  <a:cubicBezTo>
                    <a:pt x="8583" y="4660"/>
                    <a:pt x="8218" y="4295"/>
                    <a:pt x="8218" y="3846"/>
                  </a:cubicBezTo>
                  <a:cubicBezTo>
                    <a:pt x="8218" y="3398"/>
                    <a:pt x="8583" y="3033"/>
                    <a:pt x="9031" y="3033"/>
                  </a:cubicBezTo>
                  <a:cubicBezTo>
                    <a:pt x="9480" y="3033"/>
                    <a:pt x="9845" y="3398"/>
                    <a:pt x="9845" y="3846"/>
                  </a:cubicBezTo>
                  <a:cubicBezTo>
                    <a:pt x="9845" y="4295"/>
                    <a:pt x="9480" y="4660"/>
                    <a:pt x="9031" y="4660"/>
                  </a:cubicBezTo>
                  <a:close/>
                  <a:moveTo>
                    <a:pt x="16712" y="536"/>
                  </a:moveTo>
                  <a:cubicBezTo>
                    <a:pt x="17161" y="536"/>
                    <a:pt x="17526" y="901"/>
                    <a:pt x="17526" y="1350"/>
                  </a:cubicBezTo>
                  <a:cubicBezTo>
                    <a:pt x="17526" y="1798"/>
                    <a:pt x="17161" y="2163"/>
                    <a:pt x="16712" y="2163"/>
                  </a:cubicBezTo>
                  <a:cubicBezTo>
                    <a:pt x="16264" y="2163"/>
                    <a:pt x="15899" y="1798"/>
                    <a:pt x="15899" y="1350"/>
                  </a:cubicBezTo>
                  <a:cubicBezTo>
                    <a:pt x="15899" y="901"/>
                    <a:pt x="16264" y="536"/>
                    <a:pt x="16712" y="536"/>
                  </a:cubicBezTo>
                  <a:close/>
                  <a:moveTo>
                    <a:pt x="12872" y="5908"/>
                  </a:moveTo>
                  <a:cubicBezTo>
                    <a:pt x="12423" y="5908"/>
                    <a:pt x="12058" y="5543"/>
                    <a:pt x="12058" y="5094"/>
                  </a:cubicBezTo>
                  <a:cubicBezTo>
                    <a:pt x="12058" y="4646"/>
                    <a:pt x="12423" y="4281"/>
                    <a:pt x="12872" y="4281"/>
                  </a:cubicBezTo>
                  <a:cubicBezTo>
                    <a:pt x="13320" y="4281"/>
                    <a:pt x="13685" y="4646"/>
                    <a:pt x="13685" y="5094"/>
                  </a:cubicBezTo>
                  <a:cubicBezTo>
                    <a:pt x="13685" y="5543"/>
                    <a:pt x="13320" y="5908"/>
                    <a:pt x="12872" y="59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6AE2-F5F1-4CFF-AC9F-83AAFF5FB514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45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4678" y="311959"/>
            <a:ext cx="2826483" cy="492147"/>
            <a:chOff x="324678" y="751220"/>
            <a:chExt cx="2826483" cy="492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 userDrawn="1"/>
          </p:nvSpPr>
          <p:spPr>
            <a:xfrm>
              <a:off x="845480" y="855917"/>
              <a:ext cx="2305681" cy="38681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62500" lnSpcReduction="2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FF7F-0635-46DB-A3F0-5BF1E50BC217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-1"/>
            <a:ext cx="5526156" cy="12059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64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11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r="10937" b="3548"/>
          <a:stretch/>
        </p:blipFill>
        <p:spPr>
          <a:xfrm>
            <a:off x="-14068" y="0"/>
            <a:ext cx="6063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486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48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D5AE-2C48-49D8-B8E0-D68F6C659409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4068" y="1"/>
            <a:ext cx="6091311" cy="6857999"/>
          </a:xfrm>
          <a:prstGeom prst="rect">
            <a:avLst/>
          </a:prstGeom>
          <a:gradFill>
            <a:gsLst>
              <a:gs pos="0">
                <a:srgbClr val="0CA5AA">
                  <a:alpha val="0"/>
                </a:srgbClr>
              </a:gs>
              <a:gs pos="99000">
                <a:srgbClr val="014862">
                  <a:alpha val="5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38841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41"/>
            <a:ext cx="10515600" cy="4338121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DF7E-AA71-4E1A-A2B3-901EC6CDAAC1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850704"/>
            <a:ext cx="10515600" cy="940903"/>
          </a:xfrm>
        </p:spPr>
        <p:txBody>
          <a:bodyPr/>
          <a:lstStyle>
            <a:lvl1pPr algn="l"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 userDrawn="1"/>
        </p:nvSpPr>
        <p:spPr>
          <a:xfrm flipH="1" flipV="1">
            <a:off x="7680960" y="-3"/>
            <a:ext cx="4511040" cy="881323"/>
          </a:xfrm>
          <a:prstGeom prst="round1Rect">
            <a:avLst>
              <a:gd name="adj" fmla="val 5000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0"/>
          <p:cNvSpPr>
            <a:spLocks noEditPoints="1"/>
          </p:cNvSpPr>
          <p:nvPr userDrawn="1"/>
        </p:nvSpPr>
        <p:spPr bwMode="auto">
          <a:xfrm>
            <a:off x="9416805" y="549933"/>
            <a:ext cx="2388032" cy="1238239"/>
          </a:xfrm>
          <a:custGeom>
            <a:avLst/>
            <a:gdLst>
              <a:gd name="T0" fmla="*/ 15952 w 18062"/>
              <a:gd name="T1" fmla="*/ 2465 h 9357"/>
              <a:gd name="T2" fmla="*/ 16712 w 18062"/>
              <a:gd name="T3" fmla="*/ 2700 h 9357"/>
              <a:gd name="T4" fmla="*/ 18062 w 18062"/>
              <a:gd name="T5" fmla="*/ 1350 h 9357"/>
              <a:gd name="T6" fmla="*/ 16712 w 18062"/>
              <a:gd name="T7" fmla="*/ 0 h 9357"/>
              <a:gd name="T8" fmla="*/ 15362 w 18062"/>
              <a:gd name="T9" fmla="*/ 1350 h 9357"/>
              <a:gd name="T10" fmla="*/ 15578 w 18062"/>
              <a:gd name="T11" fmla="*/ 2081 h 9357"/>
              <a:gd name="T12" fmla="*/ 13631 w 18062"/>
              <a:gd name="T13" fmla="*/ 3979 h 9357"/>
              <a:gd name="T14" fmla="*/ 12872 w 18062"/>
              <a:gd name="T15" fmla="*/ 3745 h 9357"/>
              <a:gd name="T16" fmla="*/ 11697 w 18062"/>
              <a:gd name="T17" fmla="*/ 4431 h 9357"/>
              <a:gd name="T18" fmla="*/ 10372 w 18062"/>
              <a:gd name="T19" fmla="*/ 4000 h 9357"/>
              <a:gd name="T20" fmla="*/ 10381 w 18062"/>
              <a:gd name="T21" fmla="*/ 3846 h 9357"/>
              <a:gd name="T22" fmla="*/ 9031 w 18062"/>
              <a:gd name="T23" fmla="*/ 2496 h 9357"/>
              <a:gd name="T24" fmla="*/ 7681 w 18062"/>
              <a:gd name="T25" fmla="*/ 3846 h 9357"/>
              <a:gd name="T26" fmla="*/ 7937 w 18062"/>
              <a:gd name="T27" fmla="*/ 4636 h 9357"/>
              <a:gd name="T28" fmla="*/ 5891 w 18062"/>
              <a:gd name="T29" fmla="*/ 6853 h 9357"/>
              <a:gd name="T30" fmla="*/ 5191 w 18062"/>
              <a:gd name="T31" fmla="*/ 6657 h 9357"/>
              <a:gd name="T32" fmla="*/ 4228 w 18062"/>
              <a:gd name="T33" fmla="*/ 7061 h 9357"/>
              <a:gd name="T34" fmla="*/ 2605 w 18062"/>
              <a:gd name="T35" fmla="*/ 6006 h 9357"/>
              <a:gd name="T36" fmla="*/ 2700 w 18062"/>
              <a:gd name="T37" fmla="*/ 5511 h 9357"/>
              <a:gd name="T38" fmla="*/ 1350 w 18062"/>
              <a:gd name="T39" fmla="*/ 4161 h 9357"/>
              <a:gd name="T40" fmla="*/ 0 w 18062"/>
              <a:gd name="T41" fmla="*/ 5511 h 9357"/>
              <a:gd name="T42" fmla="*/ 1350 w 18062"/>
              <a:gd name="T43" fmla="*/ 6860 h 9357"/>
              <a:gd name="T44" fmla="*/ 2312 w 18062"/>
              <a:gd name="T45" fmla="*/ 6456 h 9357"/>
              <a:gd name="T46" fmla="*/ 3935 w 18062"/>
              <a:gd name="T47" fmla="*/ 7511 h 9357"/>
              <a:gd name="T48" fmla="*/ 3841 w 18062"/>
              <a:gd name="T49" fmla="*/ 8007 h 9357"/>
              <a:gd name="T50" fmla="*/ 5191 w 18062"/>
              <a:gd name="T51" fmla="*/ 9357 h 9357"/>
              <a:gd name="T52" fmla="*/ 6541 w 18062"/>
              <a:gd name="T53" fmla="*/ 8007 h 9357"/>
              <a:gd name="T54" fmla="*/ 6285 w 18062"/>
              <a:gd name="T55" fmla="*/ 7217 h 9357"/>
              <a:gd name="T56" fmla="*/ 8331 w 18062"/>
              <a:gd name="T57" fmla="*/ 5000 h 9357"/>
              <a:gd name="T58" fmla="*/ 9031 w 18062"/>
              <a:gd name="T59" fmla="*/ 5196 h 9357"/>
              <a:gd name="T60" fmla="*/ 10206 w 18062"/>
              <a:gd name="T61" fmla="*/ 4510 h 9357"/>
              <a:gd name="T62" fmla="*/ 11531 w 18062"/>
              <a:gd name="T63" fmla="*/ 4941 h 9357"/>
              <a:gd name="T64" fmla="*/ 11522 w 18062"/>
              <a:gd name="T65" fmla="*/ 5094 h 9357"/>
              <a:gd name="T66" fmla="*/ 12872 w 18062"/>
              <a:gd name="T67" fmla="*/ 6444 h 9357"/>
              <a:gd name="T68" fmla="*/ 14222 w 18062"/>
              <a:gd name="T69" fmla="*/ 5094 h 9357"/>
              <a:gd name="T70" fmla="*/ 14006 w 18062"/>
              <a:gd name="T71" fmla="*/ 4364 h 9357"/>
              <a:gd name="T72" fmla="*/ 15952 w 18062"/>
              <a:gd name="T73" fmla="*/ 2465 h 9357"/>
              <a:gd name="T74" fmla="*/ 1350 w 18062"/>
              <a:gd name="T75" fmla="*/ 6324 h 9357"/>
              <a:gd name="T76" fmla="*/ 536 w 18062"/>
              <a:gd name="T77" fmla="*/ 5511 h 9357"/>
              <a:gd name="T78" fmla="*/ 1350 w 18062"/>
              <a:gd name="T79" fmla="*/ 4697 h 9357"/>
              <a:gd name="T80" fmla="*/ 2163 w 18062"/>
              <a:gd name="T81" fmla="*/ 5511 h 9357"/>
              <a:gd name="T82" fmla="*/ 1350 w 18062"/>
              <a:gd name="T83" fmla="*/ 6324 h 9357"/>
              <a:gd name="T84" fmla="*/ 5191 w 18062"/>
              <a:gd name="T85" fmla="*/ 8820 h 9357"/>
              <a:gd name="T86" fmla="*/ 4377 w 18062"/>
              <a:gd name="T87" fmla="*/ 8007 h 9357"/>
              <a:gd name="T88" fmla="*/ 5191 w 18062"/>
              <a:gd name="T89" fmla="*/ 7193 h 9357"/>
              <a:gd name="T90" fmla="*/ 6004 w 18062"/>
              <a:gd name="T91" fmla="*/ 8007 h 9357"/>
              <a:gd name="T92" fmla="*/ 5191 w 18062"/>
              <a:gd name="T93" fmla="*/ 8820 h 9357"/>
              <a:gd name="T94" fmla="*/ 9031 w 18062"/>
              <a:gd name="T95" fmla="*/ 4660 h 9357"/>
              <a:gd name="T96" fmla="*/ 8218 w 18062"/>
              <a:gd name="T97" fmla="*/ 3846 h 9357"/>
              <a:gd name="T98" fmla="*/ 9031 w 18062"/>
              <a:gd name="T99" fmla="*/ 3033 h 9357"/>
              <a:gd name="T100" fmla="*/ 9845 w 18062"/>
              <a:gd name="T101" fmla="*/ 3846 h 9357"/>
              <a:gd name="T102" fmla="*/ 9031 w 18062"/>
              <a:gd name="T103" fmla="*/ 4660 h 9357"/>
              <a:gd name="T104" fmla="*/ 16712 w 18062"/>
              <a:gd name="T105" fmla="*/ 536 h 9357"/>
              <a:gd name="T106" fmla="*/ 17526 w 18062"/>
              <a:gd name="T107" fmla="*/ 1350 h 9357"/>
              <a:gd name="T108" fmla="*/ 16712 w 18062"/>
              <a:gd name="T109" fmla="*/ 2163 h 9357"/>
              <a:gd name="T110" fmla="*/ 15899 w 18062"/>
              <a:gd name="T111" fmla="*/ 1350 h 9357"/>
              <a:gd name="T112" fmla="*/ 16712 w 18062"/>
              <a:gd name="T113" fmla="*/ 536 h 9357"/>
              <a:gd name="T114" fmla="*/ 12872 w 18062"/>
              <a:gd name="T115" fmla="*/ 5908 h 9357"/>
              <a:gd name="T116" fmla="*/ 12058 w 18062"/>
              <a:gd name="T117" fmla="*/ 5094 h 9357"/>
              <a:gd name="T118" fmla="*/ 12872 w 18062"/>
              <a:gd name="T119" fmla="*/ 4281 h 9357"/>
              <a:gd name="T120" fmla="*/ 13685 w 18062"/>
              <a:gd name="T121" fmla="*/ 5094 h 9357"/>
              <a:gd name="T122" fmla="*/ 12872 w 18062"/>
              <a:gd name="T123" fmla="*/ 5908 h 9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062" h="9357">
                <a:moveTo>
                  <a:pt x="15952" y="2465"/>
                </a:moveTo>
                <a:cubicBezTo>
                  <a:pt x="16169" y="2613"/>
                  <a:pt x="16431" y="2700"/>
                  <a:pt x="16712" y="2700"/>
                </a:cubicBezTo>
                <a:cubicBezTo>
                  <a:pt x="17457" y="2700"/>
                  <a:pt x="18062" y="2094"/>
                  <a:pt x="18062" y="1350"/>
                </a:cubicBezTo>
                <a:cubicBezTo>
                  <a:pt x="18062" y="606"/>
                  <a:pt x="17457" y="0"/>
                  <a:pt x="16712" y="0"/>
                </a:cubicBezTo>
                <a:cubicBezTo>
                  <a:pt x="15968" y="0"/>
                  <a:pt x="15362" y="606"/>
                  <a:pt x="15362" y="1350"/>
                </a:cubicBezTo>
                <a:cubicBezTo>
                  <a:pt x="15362" y="1619"/>
                  <a:pt x="15442" y="1870"/>
                  <a:pt x="15578" y="2081"/>
                </a:cubicBezTo>
                <a:lnTo>
                  <a:pt x="13631" y="3979"/>
                </a:lnTo>
                <a:cubicBezTo>
                  <a:pt x="13415" y="3831"/>
                  <a:pt x="13153" y="3745"/>
                  <a:pt x="12872" y="3745"/>
                </a:cubicBezTo>
                <a:cubicBezTo>
                  <a:pt x="12369" y="3745"/>
                  <a:pt x="11929" y="4021"/>
                  <a:pt x="11697" y="4431"/>
                </a:cubicBezTo>
                <a:lnTo>
                  <a:pt x="10372" y="4000"/>
                </a:lnTo>
                <a:cubicBezTo>
                  <a:pt x="10378" y="3950"/>
                  <a:pt x="10381" y="3898"/>
                  <a:pt x="10381" y="3846"/>
                </a:cubicBezTo>
                <a:cubicBezTo>
                  <a:pt x="10381" y="3102"/>
                  <a:pt x="9775" y="2496"/>
                  <a:pt x="9031" y="2496"/>
                </a:cubicBezTo>
                <a:cubicBezTo>
                  <a:pt x="8287" y="2496"/>
                  <a:pt x="7681" y="3102"/>
                  <a:pt x="7681" y="3846"/>
                </a:cubicBezTo>
                <a:cubicBezTo>
                  <a:pt x="7681" y="4141"/>
                  <a:pt x="7776" y="4414"/>
                  <a:pt x="7937" y="4636"/>
                </a:cubicBezTo>
                <a:lnTo>
                  <a:pt x="5891" y="6853"/>
                </a:lnTo>
                <a:cubicBezTo>
                  <a:pt x="5686" y="6729"/>
                  <a:pt x="5447" y="6657"/>
                  <a:pt x="5191" y="6657"/>
                </a:cubicBezTo>
                <a:cubicBezTo>
                  <a:pt x="4814" y="6657"/>
                  <a:pt x="4473" y="6812"/>
                  <a:pt x="4228" y="7061"/>
                </a:cubicBezTo>
                <a:lnTo>
                  <a:pt x="2605" y="6006"/>
                </a:lnTo>
                <a:cubicBezTo>
                  <a:pt x="2666" y="5853"/>
                  <a:pt x="2700" y="5686"/>
                  <a:pt x="2700" y="5511"/>
                </a:cubicBezTo>
                <a:cubicBezTo>
                  <a:pt x="2700" y="4766"/>
                  <a:pt x="2094" y="4161"/>
                  <a:pt x="1350" y="4161"/>
                </a:cubicBezTo>
                <a:cubicBezTo>
                  <a:pt x="606" y="4161"/>
                  <a:pt x="0" y="4766"/>
                  <a:pt x="0" y="5511"/>
                </a:cubicBezTo>
                <a:cubicBezTo>
                  <a:pt x="0" y="6255"/>
                  <a:pt x="606" y="6860"/>
                  <a:pt x="1350" y="6860"/>
                </a:cubicBezTo>
                <a:cubicBezTo>
                  <a:pt x="1726" y="6860"/>
                  <a:pt x="2067" y="6705"/>
                  <a:pt x="2312" y="6456"/>
                </a:cubicBezTo>
                <a:lnTo>
                  <a:pt x="3935" y="7511"/>
                </a:lnTo>
                <a:cubicBezTo>
                  <a:pt x="3874" y="7664"/>
                  <a:pt x="3841" y="7832"/>
                  <a:pt x="3841" y="8007"/>
                </a:cubicBezTo>
                <a:cubicBezTo>
                  <a:pt x="3841" y="8751"/>
                  <a:pt x="4446" y="9357"/>
                  <a:pt x="5191" y="9357"/>
                </a:cubicBezTo>
                <a:cubicBezTo>
                  <a:pt x="5935" y="9357"/>
                  <a:pt x="6541" y="8751"/>
                  <a:pt x="6541" y="8007"/>
                </a:cubicBezTo>
                <a:cubicBezTo>
                  <a:pt x="6541" y="7712"/>
                  <a:pt x="6445" y="7439"/>
                  <a:pt x="6285" y="7217"/>
                </a:cubicBezTo>
                <a:lnTo>
                  <a:pt x="8331" y="5000"/>
                </a:lnTo>
                <a:cubicBezTo>
                  <a:pt x="8535" y="5125"/>
                  <a:pt x="8775" y="5196"/>
                  <a:pt x="9031" y="5196"/>
                </a:cubicBezTo>
                <a:cubicBezTo>
                  <a:pt x="9534" y="5196"/>
                  <a:pt x="9974" y="4919"/>
                  <a:pt x="10206" y="4510"/>
                </a:cubicBezTo>
                <a:lnTo>
                  <a:pt x="11531" y="4941"/>
                </a:lnTo>
                <a:cubicBezTo>
                  <a:pt x="11525" y="4991"/>
                  <a:pt x="11522" y="5042"/>
                  <a:pt x="11522" y="5094"/>
                </a:cubicBezTo>
                <a:cubicBezTo>
                  <a:pt x="11522" y="5839"/>
                  <a:pt x="12127" y="6444"/>
                  <a:pt x="12872" y="6444"/>
                </a:cubicBezTo>
                <a:cubicBezTo>
                  <a:pt x="13616" y="6444"/>
                  <a:pt x="14222" y="5839"/>
                  <a:pt x="14222" y="5094"/>
                </a:cubicBezTo>
                <a:cubicBezTo>
                  <a:pt x="14222" y="4825"/>
                  <a:pt x="14142" y="4574"/>
                  <a:pt x="14006" y="4364"/>
                </a:cubicBezTo>
                <a:lnTo>
                  <a:pt x="15952" y="2465"/>
                </a:lnTo>
                <a:close/>
                <a:moveTo>
                  <a:pt x="1350" y="6324"/>
                </a:moveTo>
                <a:cubicBezTo>
                  <a:pt x="901" y="6324"/>
                  <a:pt x="536" y="5959"/>
                  <a:pt x="536" y="5511"/>
                </a:cubicBezTo>
                <a:cubicBezTo>
                  <a:pt x="536" y="5062"/>
                  <a:pt x="901" y="4697"/>
                  <a:pt x="1350" y="4697"/>
                </a:cubicBezTo>
                <a:cubicBezTo>
                  <a:pt x="1798" y="4697"/>
                  <a:pt x="2163" y="5062"/>
                  <a:pt x="2163" y="5511"/>
                </a:cubicBezTo>
                <a:cubicBezTo>
                  <a:pt x="2163" y="5959"/>
                  <a:pt x="1798" y="6324"/>
                  <a:pt x="1350" y="6324"/>
                </a:cubicBezTo>
                <a:close/>
                <a:moveTo>
                  <a:pt x="5191" y="8820"/>
                </a:moveTo>
                <a:cubicBezTo>
                  <a:pt x="4742" y="8820"/>
                  <a:pt x="4377" y="8455"/>
                  <a:pt x="4377" y="8007"/>
                </a:cubicBezTo>
                <a:cubicBezTo>
                  <a:pt x="4377" y="7558"/>
                  <a:pt x="4742" y="7193"/>
                  <a:pt x="5191" y="7193"/>
                </a:cubicBezTo>
                <a:cubicBezTo>
                  <a:pt x="5639" y="7193"/>
                  <a:pt x="6004" y="7558"/>
                  <a:pt x="6004" y="8007"/>
                </a:cubicBezTo>
                <a:cubicBezTo>
                  <a:pt x="6004" y="8455"/>
                  <a:pt x="5639" y="8820"/>
                  <a:pt x="5191" y="8820"/>
                </a:cubicBezTo>
                <a:close/>
                <a:moveTo>
                  <a:pt x="9031" y="4660"/>
                </a:moveTo>
                <a:cubicBezTo>
                  <a:pt x="8583" y="4660"/>
                  <a:pt x="8218" y="4295"/>
                  <a:pt x="8218" y="3846"/>
                </a:cubicBezTo>
                <a:cubicBezTo>
                  <a:pt x="8218" y="3398"/>
                  <a:pt x="8583" y="3033"/>
                  <a:pt x="9031" y="3033"/>
                </a:cubicBezTo>
                <a:cubicBezTo>
                  <a:pt x="9480" y="3033"/>
                  <a:pt x="9845" y="3398"/>
                  <a:pt x="9845" y="3846"/>
                </a:cubicBezTo>
                <a:cubicBezTo>
                  <a:pt x="9845" y="4295"/>
                  <a:pt x="9480" y="4660"/>
                  <a:pt x="9031" y="4660"/>
                </a:cubicBezTo>
                <a:close/>
                <a:moveTo>
                  <a:pt x="16712" y="536"/>
                </a:moveTo>
                <a:cubicBezTo>
                  <a:pt x="17161" y="536"/>
                  <a:pt x="17526" y="901"/>
                  <a:pt x="17526" y="1350"/>
                </a:cubicBezTo>
                <a:cubicBezTo>
                  <a:pt x="17526" y="1798"/>
                  <a:pt x="17161" y="2163"/>
                  <a:pt x="16712" y="2163"/>
                </a:cubicBezTo>
                <a:cubicBezTo>
                  <a:pt x="16264" y="2163"/>
                  <a:pt x="15899" y="1798"/>
                  <a:pt x="15899" y="1350"/>
                </a:cubicBezTo>
                <a:cubicBezTo>
                  <a:pt x="15899" y="901"/>
                  <a:pt x="16264" y="536"/>
                  <a:pt x="16712" y="536"/>
                </a:cubicBezTo>
                <a:close/>
                <a:moveTo>
                  <a:pt x="12872" y="5908"/>
                </a:moveTo>
                <a:cubicBezTo>
                  <a:pt x="12423" y="5908"/>
                  <a:pt x="12058" y="5543"/>
                  <a:pt x="12058" y="5094"/>
                </a:cubicBezTo>
                <a:cubicBezTo>
                  <a:pt x="12058" y="4646"/>
                  <a:pt x="12423" y="4281"/>
                  <a:pt x="12872" y="4281"/>
                </a:cubicBezTo>
                <a:cubicBezTo>
                  <a:pt x="13320" y="4281"/>
                  <a:pt x="13685" y="4646"/>
                  <a:pt x="13685" y="5094"/>
                </a:cubicBezTo>
                <a:cubicBezTo>
                  <a:pt x="13685" y="5543"/>
                  <a:pt x="13320" y="5908"/>
                  <a:pt x="12872" y="590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67C3-F797-4DB4-9CA7-67F5215C1906}" type="datetime1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1481-35BB-489D-9D7E-83D4675F03C2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/>
          <a:stretch/>
        </p:blipFill>
        <p:spPr>
          <a:xfrm>
            <a:off x="800871" y="0"/>
            <a:ext cx="10451707" cy="67117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4754880"/>
          </a:xfrm>
          <a:prstGeom prst="rect">
            <a:avLst/>
          </a:prstGeom>
          <a:gradFill flip="none" rotWithShape="1">
            <a:gsLst>
              <a:gs pos="0">
                <a:srgbClr val="C7EBE9">
                  <a:alpha val="11000"/>
                </a:srgbClr>
              </a:gs>
              <a:gs pos="96000">
                <a:srgbClr val="014862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E429-6F91-4EEA-BB78-4DD63A08D282}" type="datetime1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54880"/>
            <a:ext cx="12192000" cy="2103120"/>
          </a:xfrm>
          <a:prstGeom prst="rect">
            <a:avLst/>
          </a:prstGeom>
          <a:gradFill flip="none" rotWithShape="1">
            <a:gsLst>
              <a:gs pos="0">
                <a:srgbClr val="FEFEFE">
                  <a:alpha val="38000"/>
                </a:srgbClr>
              </a:gs>
              <a:gs pos="86000">
                <a:srgbClr val="C7EB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sldNum" idx="12"/>
          </p:nvPr>
        </p:nvSpPr>
        <p:spPr>
          <a:xfrm>
            <a:off x="9284175" y="63903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29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0952-298C-48A4-874B-86ECD6AE2F2D}" type="datetime1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4" r:id="rId6"/>
    <p:sldLayoutId id="2147483655" r:id="rId7"/>
    <p:sldLayoutId id="2147483663" r:id="rId8"/>
    <p:sldLayoutId id="2147483664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834" y="1895994"/>
            <a:ext cx="9144000" cy="675356"/>
          </a:xfrm>
        </p:spPr>
        <p:txBody>
          <a:bodyPr anchor="t">
            <a:no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KULIAH UMUM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4678" y="323839"/>
            <a:ext cx="6217726" cy="1030287"/>
            <a:chOff x="324678" y="744635"/>
            <a:chExt cx="2970080" cy="49214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44635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6" name="Subtitle 2"/>
            <p:cNvSpPr txBox="1">
              <a:spLocks/>
            </p:cNvSpPr>
            <p:nvPr userDrawn="1"/>
          </p:nvSpPr>
          <p:spPr>
            <a:xfrm>
              <a:off x="989077" y="824518"/>
              <a:ext cx="2305681" cy="31545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92500" lnSpcReduction="1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KABUPATEN TOBA</a:t>
              </a: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73834" y="3504533"/>
            <a:ext cx="9144000" cy="80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14862"/>
                </a:solidFill>
                <a:latin typeface="Arial Black" panose="020B0A040201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Oleh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Drs.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Whenlis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Purba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M.Si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Kepala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BPS </a:t>
            </a:r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Kabupaten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Toba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23889" y="2559707"/>
            <a:ext cx="311813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341313" y="4924425"/>
            <a:ext cx="1374775" cy="1339850"/>
            <a:chOff x="215" y="3102"/>
            <a:chExt cx="866" cy="844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6" y="3231"/>
              <a:ext cx="434" cy="248"/>
            </a:xfrm>
            <a:custGeom>
              <a:avLst/>
              <a:gdLst>
                <a:gd name="T0" fmla="*/ 5738 w 9048"/>
                <a:gd name="T1" fmla="*/ 4627 h 5157"/>
                <a:gd name="T2" fmla="*/ 5385 w 9048"/>
                <a:gd name="T3" fmla="*/ 4274 h 5157"/>
                <a:gd name="T4" fmla="*/ 5738 w 9048"/>
                <a:gd name="T5" fmla="*/ 3922 h 5157"/>
                <a:gd name="T6" fmla="*/ 6091 w 9048"/>
                <a:gd name="T7" fmla="*/ 4274 h 5157"/>
                <a:gd name="T8" fmla="*/ 5738 w 9048"/>
                <a:gd name="T9" fmla="*/ 4627 h 5157"/>
                <a:gd name="T10" fmla="*/ 3310 w 9048"/>
                <a:gd name="T11" fmla="*/ 3248 h 5157"/>
                <a:gd name="T12" fmla="*/ 2957 w 9048"/>
                <a:gd name="T13" fmla="*/ 2896 h 5157"/>
                <a:gd name="T14" fmla="*/ 3310 w 9048"/>
                <a:gd name="T15" fmla="*/ 2543 h 5157"/>
                <a:gd name="T16" fmla="*/ 3663 w 9048"/>
                <a:gd name="T17" fmla="*/ 2896 h 5157"/>
                <a:gd name="T18" fmla="*/ 3310 w 9048"/>
                <a:gd name="T19" fmla="*/ 3248 h 5157"/>
                <a:gd name="T20" fmla="*/ 881 w 9048"/>
                <a:gd name="T21" fmla="*/ 4627 h 5157"/>
                <a:gd name="T22" fmla="*/ 529 w 9048"/>
                <a:gd name="T23" fmla="*/ 4274 h 5157"/>
                <a:gd name="T24" fmla="*/ 881 w 9048"/>
                <a:gd name="T25" fmla="*/ 3922 h 5157"/>
                <a:gd name="T26" fmla="*/ 1234 w 9048"/>
                <a:gd name="T27" fmla="*/ 4274 h 5157"/>
                <a:gd name="T28" fmla="*/ 881 w 9048"/>
                <a:gd name="T29" fmla="*/ 4627 h 5157"/>
                <a:gd name="T30" fmla="*/ 8167 w 9048"/>
                <a:gd name="T31" fmla="*/ 529 h 5157"/>
                <a:gd name="T32" fmla="*/ 8519 w 9048"/>
                <a:gd name="T33" fmla="*/ 882 h 5157"/>
                <a:gd name="T34" fmla="*/ 8167 w 9048"/>
                <a:gd name="T35" fmla="*/ 1235 h 5157"/>
                <a:gd name="T36" fmla="*/ 7814 w 9048"/>
                <a:gd name="T37" fmla="*/ 882 h 5157"/>
                <a:gd name="T38" fmla="*/ 8167 w 9048"/>
                <a:gd name="T39" fmla="*/ 529 h 5157"/>
                <a:gd name="T40" fmla="*/ 8167 w 9048"/>
                <a:gd name="T41" fmla="*/ 1764 h 5157"/>
                <a:gd name="T42" fmla="*/ 9048 w 9048"/>
                <a:gd name="T43" fmla="*/ 882 h 5157"/>
                <a:gd name="T44" fmla="*/ 8167 w 9048"/>
                <a:gd name="T45" fmla="*/ 0 h 5157"/>
                <a:gd name="T46" fmla="*/ 7285 w 9048"/>
                <a:gd name="T47" fmla="*/ 882 h 5157"/>
                <a:gd name="T48" fmla="*/ 7462 w 9048"/>
                <a:gd name="T49" fmla="*/ 1412 h 5157"/>
                <a:gd name="T50" fmla="*/ 6013 w 9048"/>
                <a:gd name="T51" fmla="*/ 3436 h 5157"/>
                <a:gd name="T52" fmla="*/ 5738 w 9048"/>
                <a:gd name="T53" fmla="*/ 3392 h 5157"/>
                <a:gd name="T54" fmla="*/ 5138 w 9048"/>
                <a:gd name="T55" fmla="*/ 3629 h 5157"/>
                <a:gd name="T56" fmla="*/ 4172 w 9048"/>
                <a:gd name="T57" fmla="*/ 3081 h 5157"/>
                <a:gd name="T58" fmla="*/ 4192 w 9048"/>
                <a:gd name="T59" fmla="*/ 2896 h 5157"/>
                <a:gd name="T60" fmla="*/ 3310 w 9048"/>
                <a:gd name="T61" fmla="*/ 2014 h 5157"/>
                <a:gd name="T62" fmla="*/ 2428 w 9048"/>
                <a:gd name="T63" fmla="*/ 2896 h 5157"/>
                <a:gd name="T64" fmla="*/ 2448 w 9048"/>
                <a:gd name="T65" fmla="*/ 3081 h 5157"/>
                <a:gd name="T66" fmla="*/ 1482 w 9048"/>
                <a:gd name="T67" fmla="*/ 3629 h 5157"/>
                <a:gd name="T68" fmla="*/ 882 w 9048"/>
                <a:gd name="T69" fmla="*/ 3393 h 5157"/>
                <a:gd name="T70" fmla="*/ 0 w 9048"/>
                <a:gd name="T71" fmla="*/ 4275 h 5157"/>
                <a:gd name="T72" fmla="*/ 882 w 9048"/>
                <a:gd name="T73" fmla="*/ 5156 h 5157"/>
                <a:gd name="T74" fmla="*/ 1763 w 9048"/>
                <a:gd name="T75" fmla="*/ 4275 h 5157"/>
                <a:gd name="T76" fmla="*/ 1744 w 9048"/>
                <a:gd name="T77" fmla="*/ 4089 h 5157"/>
                <a:gd name="T78" fmla="*/ 2710 w 9048"/>
                <a:gd name="T79" fmla="*/ 3541 h 5157"/>
                <a:gd name="T80" fmla="*/ 3310 w 9048"/>
                <a:gd name="T81" fmla="*/ 3778 h 5157"/>
                <a:gd name="T82" fmla="*/ 3910 w 9048"/>
                <a:gd name="T83" fmla="*/ 3541 h 5157"/>
                <a:gd name="T84" fmla="*/ 4876 w 9048"/>
                <a:gd name="T85" fmla="*/ 4089 h 5157"/>
                <a:gd name="T86" fmla="*/ 4856 w 9048"/>
                <a:gd name="T87" fmla="*/ 4275 h 5157"/>
                <a:gd name="T88" fmla="*/ 5738 w 9048"/>
                <a:gd name="T89" fmla="*/ 5157 h 5157"/>
                <a:gd name="T90" fmla="*/ 6620 w 9048"/>
                <a:gd name="T91" fmla="*/ 4275 h 5157"/>
                <a:gd name="T92" fmla="*/ 6443 w 9048"/>
                <a:gd name="T93" fmla="*/ 3745 h 5157"/>
                <a:gd name="T94" fmla="*/ 7892 w 9048"/>
                <a:gd name="T95" fmla="*/ 1720 h 5157"/>
                <a:gd name="T96" fmla="*/ 8167 w 9048"/>
                <a:gd name="T97" fmla="*/ 1764 h 5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8" h="5157">
                  <a:moveTo>
                    <a:pt x="5738" y="4627"/>
                  </a:moveTo>
                  <a:cubicBezTo>
                    <a:pt x="5544" y="4627"/>
                    <a:pt x="5385" y="4469"/>
                    <a:pt x="5385" y="4274"/>
                  </a:cubicBezTo>
                  <a:cubicBezTo>
                    <a:pt x="5385" y="4080"/>
                    <a:pt x="5544" y="3922"/>
                    <a:pt x="5738" y="3922"/>
                  </a:cubicBezTo>
                  <a:cubicBezTo>
                    <a:pt x="5933" y="3922"/>
                    <a:pt x="6091" y="4080"/>
                    <a:pt x="6091" y="4274"/>
                  </a:cubicBezTo>
                  <a:cubicBezTo>
                    <a:pt x="6091" y="4469"/>
                    <a:pt x="5933" y="4627"/>
                    <a:pt x="5738" y="4627"/>
                  </a:cubicBezTo>
                  <a:close/>
                  <a:moveTo>
                    <a:pt x="3310" y="3248"/>
                  </a:moveTo>
                  <a:cubicBezTo>
                    <a:pt x="3115" y="3248"/>
                    <a:pt x="2957" y="3090"/>
                    <a:pt x="2957" y="2896"/>
                  </a:cubicBezTo>
                  <a:cubicBezTo>
                    <a:pt x="2957" y="2701"/>
                    <a:pt x="3115" y="2543"/>
                    <a:pt x="3310" y="2543"/>
                  </a:cubicBezTo>
                  <a:cubicBezTo>
                    <a:pt x="3504" y="2543"/>
                    <a:pt x="3663" y="2701"/>
                    <a:pt x="3663" y="2896"/>
                  </a:cubicBezTo>
                  <a:cubicBezTo>
                    <a:pt x="3663" y="3090"/>
                    <a:pt x="3504" y="3248"/>
                    <a:pt x="3310" y="3248"/>
                  </a:cubicBezTo>
                  <a:close/>
                  <a:moveTo>
                    <a:pt x="881" y="4627"/>
                  </a:moveTo>
                  <a:cubicBezTo>
                    <a:pt x="687" y="4627"/>
                    <a:pt x="529" y="4469"/>
                    <a:pt x="529" y="4274"/>
                  </a:cubicBezTo>
                  <a:cubicBezTo>
                    <a:pt x="529" y="4080"/>
                    <a:pt x="687" y="3922"/>
                    <a:pt x="881" y="3922"/>
                  </a:cubicBezTo>
                  <a:cubicBezTo>
                    <a:pt x="1076" y="3922"/>
                    <a:pt x="1234" y="4080"/>
                    <a:pt x="1234" y="4274"/>
                  </a:cubicBezTo>
                  <a:cubicBezTo>
                    <a:pt x="1234" y="4469"/>
                    <a:pt x="1076" y="4627"/>
                    <a:pt x="881" y="4627"/>
                  </a:cubicBezTo>
                  <a:close/>
                  <a:moveTo>
                    <a:pt x="8167" y="529"/>
                  </a:moveTo>
                  <a:cubicBezTo>
                    <a:pt x="8361" y="529"/>
                    <a:pt x="8519" y="687"/>
                    <a:pt x="8519" y="882"/>
                  </a:cubicBezTo>
                  <a:cubicBezTo>
                    <a:pt x="8519" y="1076"/>
                    <a:pt x="8361" y="1235"/>
                    <a:pt x="8167" y="1235"/>
                  </a:cubicBezTo>
                  <a:cubicBezTo>
                    <a:pt x="7972" y="1235"/>
                    <a:pt x="7814" y="1076"/>
                    <a:pt x="7814" y="882"/>
                  </a:cubicBezTo>
                  <a:cubicBezTo>
                    <a:pt x="7814" y="687"/>
                    <a:pt x="7972" y="529"/>
                    <a:pt x="8167" y="529"/>
                  </a:cubicBezTo>
                  <a:close/>
                  <a:moveTo>
                    <a:pt x="8167" y="1764"/>
                  </a:moveTo>
                  <a:cubicBezTo>
                    <a:pt x="8653" y="1764"/>
                    <a:pt x="9048" y="1368"/>
                    <a:pt x="9048" y="882"/>
                  </a:cubicBezTo>
                  <a:cubicBezTo>
                    <a:pt x="9048" y="396"/>
                    <a:pt x="8653" y="0"/>
                    <a:pt x="8167" y="0"/>
                  </a:cubicBezTo>
                  <a:cubicBezTo>
                    <a:pt x="7680" y="0"/>
                    <a:pt x="7285" y="396"/>
                    <a:pt x="7285" y="882"/>
                  </a:cubicBezTo>
                  <a:cubicBezTo>
                    <a:pt x="7285" y="1080"/>
                    <a:pt x="7351" y="1264"/>
                    <a:pt x="7462" y="1412"/>
                  </a:cubicBezTo>
                  <a:lnTo>
                    <a:pt x="6013" y="3436"/>
                  </a:lnTo>
                  <a:cubicBezTo>
                    <a:pt x="5926" y="3408"/>
                    <a:pt x="5834" y="3392"/>
                    <a:pt x="5738" y="3392"/>
                  </a:cubicBezTo>
                  <a:cubicBezTo>
                    <a:pt x="5506" y="3392"/>
                    <a:pt x="5295" y="3482"/>
                    <a:pt x="5138" y="3629"/>
                  </a:cubicBezTo>
                  <a:lnTo>
                    <a:pt x="4172" y="3081"/>
                  </a:lnTo>
                  <a:cubicBezTo>
                    <a:pt x="4185" y="3021"/>
                    <a:pt x="4192" y="2959"/>
                    <a:pt x="4192" y="2896"/>
                  </a:cubicBezTo>
                  <a:cubicBezTo>
                    <a:pt x="4192" y="2409"/>
                    <a:pt x="3796" y="2014"/>
                    <a:pt x="3310" y="2014"/>
                  </a:cubicBezTo>
                  <a:cubicBezTo>
                    <a:pt x="2824" y="2014"/>
                    <a:pt x="2428" y="2409"/>
                    <a:pt x="2428" y="2896"/>
                  </a:cubicBezTo>
                  <a:cubicBezTo>
                    <a:pt x="2428" y="2959"/>
                    <a:pt x="2435" y="3021"/>
                    <a:pt x="2448" y="3081"/>
                  </a:cubicBezTo>
                  <a:lnTo>
                    <a:pt x="1482" y="3629"/>
                  </a:lnTo>
                  <a:cubicBezTo>
                    <a:pt x="1324" y="3482"/>
                    <a:pt x="1113" y="3393"/>
                    <a:pt x="882" y="3393"/>
                  </a:cubicBezTo>
                  <a:cubicBezTo>
                    <a:pt x="395" y="3393"/>
                    <a:pt x="0" y="3788"/>
                    <a:pt x="0" y="4275"/>
                  </a:cubicBezTo>
                  <a:cubicBezTo>
                    <a:pt x="0" y="4761"/>
                    <a:pt x="395" y="5156"/>
                    <a:pt x="882" y="5156"/>
                  </a:cubicBezTo>
                  <a:cubicBezTo>
                    <a:pt x="1368" y="5156"/>
                    <a:pt x="1763" y="4761"/>
                    <a:pt x="1763" y="4275"/>
                  </a:cubicBezTo>
                  <a:cubicBezTo>
                    <a:pt x="1763" y="4211"/>
                    <a:pt x="1757" y="4149"/>
                    <a:pt x="1744" y="4089"/>
                  </a:cubicBezTo>
                  <a:lnTo>
                    <a:pt x="2710" y="3541"/>
                  </a:lnTo>
                  <a:cubicBezTo>
                    <a:pt x="2867" y="3688"/>
                    <a:pt x="3078" y="3778"/>
                    <a:pt x="3310" y="3778"/>
                  </a:cubicBezTo>
                  <a:cubicBezTo>
                    <a:pt x="3542" y="3778"/>
                    <a:pt x="3753" y="3688"/>
                    <a:pt x="3910" y="3541"/>
                  </a:cubicBezTo>
                  <a:lnTo>
                    <a:pt x="4876" y="4089"/>
                  </a:lnTo>
                  <a:cubicBezTo>
                    <a:pt x="4863" y="4149"/>
                    <a:pt x="4856" y="4211"/>
                    <a:pt x="4856" y="4275"/>
                  </a:cubicBezTo>
                  <a:cubicBezTo>
                    <a:pt x="4856" y="4761"/>
                    <a:pt x="5252" y="5157"/>
                    <a:pt x="5738" y="5157"/>
                  </a:cubicBezTo>
                  <a:cubicBezTo>
                    <a:pt x="6225" y="5157"/>
                    <a:pt x="6620" y="4761"/>
                    <a:pt x="6620" y="4275"/>
                  </a:cubicBezTo>
                  <a:cubicBezTo>
                    <a:pt x="6620" y="4076"/>
                    <a:pt x="6554" y="3892"/>
                    <a:pt x="6443" y="3745"/>
                  </a:cubicBezTo>
                  <a:lnTo>
                    <a:pt x="7892" y="1720"/>
                  </a:lnTo>
                  <a:cubicBezTo>
                    <a:pt x="7978" y="1748"/>
                    <a:pt x="8071" y="1764"/>
                    <a:pt x="8167" y="17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15" y="3159"/>
              <a:ext cx="721" cy="787"/>
            </a:xfrm>
            <a:custGeom>
              <a:avLst/>
              <a:gdLst>
                <a:gd name="T0" fmla="*/ 12658 w 15039"/>
                <a:gd name="T1" fmla="*/ 12995 h 16416"/>
                <a:gd name="T2" fmla="*/ 12586 w 15039"/>
                <a:gd name="T3" fmla="*/ 13067 h 16416"/>
                <a:gd name="T4" fmla="*/ 3174 w 15039"/>
                <a:gd name="T5" fmla="*/ 13067 h 16416"/>
                <a:gd name="T6" fmla="*/ 3102 w 15039"/>
                <a:gd name="T7" fmla="*/ 12995 h 16416"/>
                <a:gd name="T8" fmla="*/ 3102 w 15039"/>
                <a:gd name="T9" fmla="*/ 12412 h 16416"/>
                <a:gd name="T10" fmla="*/ 12658 w 15039"/>
                <a:gd name="T11" fmla="*/ 12412 h 16416"/>
                <a:gd name="T12" fmla="*/ 12658 w 15039"/>
                <a:gd name="T13" fmla="*/ 12995 h 16416"/>
                <a:gd name="T14" fmla="*/ 14774 w 15039"/>
                <a:gd name="T15" fmla="*/ 11883 h 16416"/>
                <a:gd name="T16" fmla="*/ 12923 w 15039"/>
                <a:gd name="T17" fmla="*/ 11883 h 16416"/>
                <a:gd name="T18" fmla="*/ 2837 w 15039"/>
                <a:gd name="T19" fmla="*/ 11883 h 16416"/>
                <a:gd name="T20" fmla="*/ 748 w 15039"/>
                <a:gd name="T21" fmla="*/ 11883 h 16416"/>
                <a:gd name="T22" fmla="*/ 529 w 15039"/>
                <a:gd name="T23" fmla="*/ 11664 h 16416"/>
                <a:gd name="T24" fmla="*/ 529 w 15039"/>
                <a:gd name="T25" fmla="*/ 748 h 16416"/>
                <a:gd name="T26" fmla="*/ 748 w 15039"/>
                <a:gd name="T27" fmla="*/ 529 h 16416"/>
                <a:gd name="T28" fmla="*/ 1996 w 15039"/>
                <a:gd name="T29" fmla="*/ 529 h 16416"/>
                <a:gd name="T30" fmla="*/ 2260 w 15039"/>
                <a:gd name="T31" fmla="*/ 264 h 16416"/>
                <a:gd name="T32" fmla="*/ 1996 w 15039"/>
                <a:gd name="T33" fmla="*/ 0 h 16416"/>
                <a:gd name="T34" fmla="*/ 748 w 15039"/>
                <a:gd name="T35" fmla="*/ 0 h 16416"/>
                <a:gd name="T36" fmla="*/ 0 w 15039"/>
                <a:gd name="T37" fmla="*/ 748 h 16416"/>
                <a:gd name="T38" fmla="*/ 0 w 15039"/>
                <a:gd name="T39" fmla="*/ 11664 h 16416"/>
                <a:gd name="T40" fmla="*/ 748 w 15039"/>
                <a:gd name="T41" fmla="*/ 12412 h 16416"/>
                <a:gd name="T42" fmla="*/ 2573 w 15039"/>
                <a:gd name="T43" fmla="*/ 12412 h 16416"/>
                <a:gd name="T44" fmla="*/ 2573 w 15039"/>
                <a:gd name="T45" fmla="*/ 12995 h 16416"/>
                <a:gd name="T46" fmla="*/ 3174 w 15039"/>
                <a:gd name="T47" fmla="*/ 13596 h 16416"/>
                <a:gd name="T48" fmla="*/ 5823 w 15039"/>
                <a:gd name="T49" fmla="*/ 13596 h 16416"/>
                <a:gd name="T50" fmla="*/ 4576 w 15039"/>
                <a:gd name="T51" fmla="*/ 16030 h 16416"/>
                <a:gd name="T52" fmla="*/ 4691 w 15039"/>
                <a:gd name="T53" fmla="*/ 16386 h 16416"/>
                <a:gd name="T54" fmla="*/ 4811 w 15039"/>
                <a:gd name="T55" fmla="*/ 16416 h 16416"/>
                <a:gd name="T56" fmla="*/ 5047 w 15039"/>
                <a:gd name="T57" fmla="*/ 16272 h 16416"/>
                <a:gd name="T58" fmla="*/ 6417 w 15039"/>
                <a:gd name="T59" fmla="*/ 13596 h 16416"/>
                <a:gd name="T60" fmla="*/ 9343 w 15039"/>
                <a:gd name="T61" fmla="*/ 13596 h 16416"/>
                <a:gd name="T62" fmla="*/ 10713 w 15039"/>
                <a:gd name="T63" fmla="*/ 16272 h 16416"/>
                <a:gd name="T64" fmla="*/ 10949 w 15039"/>
                <a:gd name="T65" fmla="*/ 16416 h 16416"/>
                <a:gd name="T66" fmla="*/ 11069 w 15039"/>
                <a:gd name="T67" fmla="*/ 16386 h 16416"/>
                <a:gd name="T68" fmla="*/ 11184 w 15039"/>
                <a:gd name="T69" fmla="*/ 16030 h 16416"/>
                <a:gd name="T70" fmla="*/ 9937 w 15039"/>
                <a:gd name="T71" fmla="*/ 13596 h 16416"/>
                <a:gd name="T72" fmla="*/ 12586 w 15039"/>
                <a:gd name="T73" fmla="*/ 13596 h 16416"/>
                <a:gd name="T74" fmla="*/ 13187 w 15039"/>
                <a:gd name="T75" fmla="*/ 12995 h 16416"/>
                <a:gd name="T76" fmla="*/ 13187 w 15039"/>
                <a:gd name="T77" fmla="*/ 12412 h 16416"/>
                <a:gd name="T78" fmla="*/ 14774 w 15039"/>
                <a:gd name="T79" fmla="*/ 12412 h 16416"/>
                <a:gd name="T80" fmla="*/ 15039 w 15039"/>
                <a:gd name="T81" fmla="*/ 12148 h 16416"/>
                <a:gd name="T82" fmla="*/ 14774 w 15039"/>
                <a:gd name="T83" fmla="*/ 11883 h 16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39" h="16416">
                  <a:moveTo>
                    <a:pt x="12658" y="12995"/>
                  </a:moveTo>
                  <a:cubicBezTo>
                    <a:pt x="12658" y="13035"/>
                    <a:pt x="12626" y="13067"/>
                    <a:pt x="12586" y="13067"/>
                  </a:cubicBezTo>
                  <a:lnTo>
                    <a:pt x="3174" y="13067"/>
                  </a:lnTo>
                  <a:cubicBezTo>
                    <a:pt x="3134" y="13067"/>
                    <a:pt x="3102" y="13035"/>
                    <a:pt x="3102" y="12995"/>
                  </a:cubicBezTo>
                  <a:lnTo>
                    <a:pt x="3102" y="12412"/>
                  </a:lnTo>
                  <a:lnTo>
                    <a:pt x="12658" y="12412"/>
                  </a:lnTo>
                  <a:lnTo>
                    <a:pt x="12658" y="12995"/>
                  </a:lnTo>
                  <a:close/>
                  <a:moveTo>
                    <a:pt x="14774" y="11883"/>
                  </a:moveTo>
                  <a:lnTo>
                    <a:pt x="12923" y="11883"/>
                  </a:lnTo>
                  <a:lnTo>
                    <a:pt x="2837" y="11883"/>
                  </a:lnTo>
                  <a:lnTo>
                    <a:pt x="748" y="11883"/>
                  </a:lnTo>
                  <a:cubicBezTo>
                    <a:pt x="628" y="11883"/>
                    <a:pt x="529" y="11785"/>
                    <a:pt x="529" y="11664"/>
                  </a:cubicBezTo>
                  <a:lnTo>
                    <a:pt x="529" y="748"/>
                  </a:lnTo>
                  <a:cubicBezTo>
                    <a:pt x="529" y="627"/>
                    <a:pt x="628" y="529"/>
                    <a:pt x="748" y="529"/>
                  </a:cubicBezTo>
                  <a:lnTo>
                    <a:pt x="1996" y="529"/>
                  </a:lnTo>
                  <a:cubicBezTo>
                    <a:pt x="2142" y="529"/>
                    <a:pt x="2260" y="411"/>
                    <a:pt x="2260" y="264"/>
                  </a:cubicBezTo>
                  <a:cubicBezTo>
                    <a:pt x="2260" y="118"/>
                    <a:pt x="2142" y="0"/>
                    <a:pt x="1996" y="0"/>
                  </a:cubicBezTo>
                  <a:lnTo>
                    <a:pt x="748" y="0"/>
                  </a:lnTo>
                  <a:cubicBezTo>
                    <a:pt x="336" y="0"/>
                    <a:pt x="0" y="336"/>
                    <a:pt x="0" y="748"/>
                  </a:cubicBezTo>
                  <a:lnTo>
                    <a:pt x="0" y="11664"/>
                  </a:lnTo>
                  <a:cubicBezTo>
                    <a:pt x="0" y="12077"/>
                    <a:pt x="336" y="12412"/>
                    <a:pt x="748" y="12412"/>
                  </a:cubicBezTo>
                  <a:lnTo>
                    <a:pt x="2573" y="12412"/>
                  </a:lnTo>
                  <a:lnTo>
                    <a:pt x="2573" y="12995"/>
                  </a:lnTo>
                  <a:cubicBezTo>
                    <a:pt x="2573" y="13326"/>
                    <a:pt x="2843" y="13596"/>
                    <a:pt x="3174" y="13596"/>
                  </a:cubicBezTo>
                  <a:lnTo>
                    <a:pt x="5823" y="13596"/>
                  </a:lnTo>
                  <a:lnTo>
                    <a:pt x="4576" y="16030"/>
                  </a:lnTo>
                  <a:cubicBezTo>
                    <a:pt x="4509" y="16160"/>
                    <a:pt x="4561" y="16320"/>
                    <a:pt x="4691" y="16386"/>
                  </a:cubicBezTo>
                  <a:cubicBezTo>
                    <a:pt x="4730" y="16406"/>
                    <a:pt x="4771" y="16416"/>
                    <a:pt x="4811" y="16416"/>
                  </a:cubicBezTo>
                  <a:cubicBezTo>
                    <a:pt x="4907" y="16416"/>
                    <a:pt x="5000" y="16363"/>
                    <a:pt x="5047" y="16272"/>
                  </a:cubicBezTo>
                  <a:lnTo>
                    <a:pt x="6417" y="13596"/>
                  </a:lnTo>
                  <a:lnTo>
                    <a:pt x="9343" y="13596"/>
                  </a:lnTo>
                  <a:lnTo>
                    <a:pt x="10713" y="16272"/>
                  </a:lnTo>
                  <a:cubicBezTo>
                    <a:pt x="10760" y="16363"/>
                    <a:pt x="10852" y="16416"/>
                    <a:pt x="10949" y="16416"/>
                  </a:cubicBezTo>
                  <a:cubicBezTo>
                    <a:pt x="10989" y="16416"/>
                    <a:pt x="11030" y="16406"/>
                    <a:pt x="11069" y="16386"/>
                  </a:cubicBezTo>
                  <a:cubicBezTo>
                    <a:pt x="11199" y="16320"/>
                    <a:pt x="11251" y="16160"/>
                    <a:pt x="11184" y="16030"/>
                  </a:cubicBezTo>
                  <a:lnTo>
                    <a:pt x="9937" y="13596"/>
                  </a:lnTo>
                  <a:lnTo>
                    <a:pt x="12586" y="13596"/>
                  </a:lnTo>
                  <a:cubicBezTo>
                    <a:pt x="12917" y="13596"/>
                    <a:pt x="13187" y="13326"/>
                    <a:pt x="13187" y="12995"/>
                  </a:cubicBezTo>
                  <a:lnTo>
                    <a:pt x="13187" y="12412"/>
                  </a:lnTo>
                  <a:lnTo>
                    <a:pt x="14774" y="12412"/>
                  </a:lnTo>
                  <a:cubicBezTo>
                    <a:pt x="14920" y="12412"/>
                    <a:pt x="15039" y="12294"/>
                    <a:pt x="15039" y="12148"/>
                  </a:cubicBezTo>
                  <a:cubicBezTo>
                    <a:pt x="15039" y="12002"/>
                    <a:pt x="14920" y="11883"/>
                    <a:pt x="14774" y="1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49" y="3102"/>
              <a:ext cx="622" cy="226"/>
            </a:xfrm>
            <a:custGeom>
              <a:avLst/>
              <a:gdLst>
                <a:gd name="T0" fmla="*/ 4152 w 12971"/>
                <a:gd name="T1" fmla="*/ 664 h 4713"/>
                <a:gd name="T2" fmla="*/ 4286 w 12971"/>
                <a:gd name="T3" fmla="*/ 529 h 4713"/>
                <a:gd name="T4" fmla="*/ 5896 w 12971"/>
                <a:gd name="T5" fmla="*/ 529 h 4713"/>
                <a:gd name="T6" fmla="*/ 6030 w 12971"/>
                <a:gd name="T7" fmla="*/ 664 h 4713"/>
                <a:gd name="T8" fmla="*/ 6030 w 12971"/>
                <a:gd name="T9" fmla="*/ 1184 h 4713"/>
                <a:gd name="T10" fmla="*/ 4152 w 12971"/>
                <a:gd name="T11" fmla="*/ 1184 h 4713"/>
                <a:gd name="T12" fmla="*/ 4152 w 12971"/>
                <a:gd name="T13" fmla="*/ 664 h 4713"/>
                <a:gd name="T14" fmla="*/ 265 w 12971"/>
                <a:gd name="T15" fmla="*/ 1713 h 4713"/>
                <a:gd name="T16" fmla="*/ 3887 w 12971"/>
                <a:gd name="T17" fmla="*/ 1713 h 4713"/>
                <a:gd name="T18" fmla="*/ 6295 w 12971"/>
                <a:gd name="T19" fmla="*/ 1713 h 4713"/>
                <a:gd name="T20" fmla="*/ 12222 w 12971"/>
                <a:gd name="T21" fmla="*/ 1713 h 4713"/>
                <a:gd name="T22" fmla="*/ 12442 w 12971"/>
                <a:gd name="T23" fmla="*/ 1932 h 4713"/>
                <a:gd name="T24" fmla="*/ 12442 w 12971"/>
                <a:gd name="T25" fmla="*/ 4448 h 4713"/>
                <a:gd name="T26" fmla="*/ 12706 w 12971"/>
                <a:gd name="T27" fmla="*/ 4713 h 4713"/>
                <a:gd name="T28" fmla="*/ 12971 w 12971"/>
                <a:gd name="T29" fmla="*/ 4448 h 4713"/>
                <a:gd name="T30" fmla="*/ 12971 w 12971"/>
                <a:gd name="T31" fmla="*/ 1932 h 4713"/>
                <a:gd name="T32" fmla="*/ 12222 w 12971"/>
                <a:gd name="T33" fmla="*/ 1184 h 4713"/>
                <a:gd name="T34" fmla="*/ 6559 w 12971"/>
                <a:gd name="T35" fmla="*/ 1184 h 4713"/>
                <a:gd name="T36" fmla="*/ 6559 w 12971"/>
                <a:gd name="T37" fmla="*/ 664 h 4713"/>
                <a:gd name="T38" fmla="*/ 5896 w 12971"/>
                <a:gd name="T39" fmla="*/ 0 h 4713"/>
                <a:gd name="T40" fmla="*/ 4286 w 12971"/>
                <a:gd name="T41" fmla="*/ 0 h 4713"/>
                <a:gd name="T42" fmla="*/ 3622 w 12971"/>
                <a:gd name="T43" fmla="*/ 664 h 4713"/>
                <a:gd name="T44" fmla="*/ 3622 w 12971"/>
                <a:gd name="T45" fmla="*/ 1184 h 4713"/>
                <a:gd name="T46" fmla="*/ 265 w 12971"/>
                <a:gd name="T47" fmla="*/ 1184 h 4713"/>
                <a:gd name="T48" fmla="*/ 0 w 12971"/>
                <a:gd name="T49" fmla="*/ 1448 h 4713"/>
                <a:gd name="T50" fmla="*/ 265 w 12971"/>
                <a:gd name="T51" fmla="*/ 1713 h 4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71" h="4713">
                  <a:moveTo>
                    <a:pt x="4152" y="664"/>
                  </a:moveTo>
                  <a:cubicBezTo>
                    <a:pt x="4152" y="590"/>
                    <a:pt x="4212" y="529"/>
                    <a:pt x="4286" y="529"/>
                  </a:cubicBezTo>
                  <a:lnTo>
                    <a:pt x="5896" y="529"/>
                  </a:lnTo>
                  <a:cubicBezTo>
                    <a:pt x="5970" y="529"/>
                    <a:pt x="6030" y="590"/>
                    <a:pt x="6030" y="664"/>
                  </a:cubicBezTo>
                  <a:lnTo>
                    <a:pt x="6030" y="1184"/>
                  </a:lnTo>
                  <a:lnTo>
                    <a:pt x="4152" y="1184"/>
                  </a:lnTo>
                  <a:lnTo>
                    <a:pt x="4152" y="664"/>
                  </a:lnTo>
                  <a:close/>
                  <a:moveTo>
                    <a:pt x="265" y="1713"/>
                  </a:moveTo>
                  <a:lnTo>
                    <a:pt x="3887" y="1713"/>
                  </a:lnTo>
                  <a:lnTo>
                    <a:pt x="6295" y="1713"/>
                  </a:lnTo>
                  <a:lnTo>
                    <a:pt x="12222" y="1713"/>
                  </a:lnTo>
                  <a:cubicBezTo>
                    <a:pt x="12343" y="1713"/>
                    <a:pt x="12442" y="1811"/>
                    <a:pt x="12442" y="1932"/>
                  </a:cubicBezTo>
                  <a:lnTo>
                    <a:pt x="12442" y="4448"/>
                  </a:lnTo>
                  <a:cubicBezTo>
                    <a:pt x="12442" y="4594"/>
                    <a:pt x="12560" y="4713"/>
                    <a:pt x="12706" y="4713"/>
                  </a:cubicBezTo>
                  <a:cubicBezTo>
                    <a:pt x="12852" y="4713"/>
                    <a:pt x="12971" y="4594"/>
                    <a:pt x="12971" y="4448"/>
                  </a:cubicBezTo>
                  <a:lnTo>
                    <a:pt x="12971" y="1932"/>
                  </a:lnTo>
                  <a:cubicBezTo>
                    <a:pt x="12971" y="1520"/>
                    <a:pt x="12635" y="1184"/>
                    <a:pt x="12222" y="1184"/>
                  </a:cubicBezTo>
                  <a:lnTo>
                    <a:pt x="6559" y="1184"/>
                  </a:lnTo>
                  <a:lnTo>
                    <a:pt x="6559" y="664"/>
                  </a:lnTo>
                  <a:cubicBezTo>
                    <a:pt x="6559" y="298"/>
                    <a:pt x="6262" y="0"/>
                    <a:pt x="5896" y="0"/>
                  </a:cubicBezTo>
                  <a:lnTo>
                    <a:pt x="4286" y="0"/>
                  </a:lnTo>
                  <a:cubicBezTo>
                    <a:pt x="3920" y="0"/>
                    <a:pt x="3622" y="298"/>
                    <a:pt x="3622" y="664"/>
                  </a:cubicBezTo>
                  <a:lnTo>
                    <a:pt x="3622" y="1184"/>
                  </a:lnTo>
                  <a:lnTo>
                    <a:pt x="265" y="1184"/>
                  </a:lnTo>
                  <a:cubicBezTo>
                    <a:pt x="119" y="1184"/>
                    <a:pt x="0" y="1302"/>
                    <a:pt x="0" y="1448"/>
                  </a:cubicBezTo>
                  <a:cubicBezTo>
                    <a:pt x="0" y="1595"/>
                    <a:pt x="119" y="1713"/>
                    <a:pt x="265" y="1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80" y="3544"/>
              <a:ext cx="77" cy="137"/>
            </a:xfrm>
            <a:custGeom>
              <a:avLst/>
              <a:gdLst>
                <a:gd name="T0" fmla="*/ 1074 w 1603"/>
                <a:gd name="T1" fmla="*/ 2338 h 2867"/>
                <a:gd name="T2" fmla="*/ 529 w 1603"/>
                <a:gd name="T3" fmla="*/ 2338 h 2867"/>
                <a:gd name="T4" fmla="*/ 529 w 1603"/>
                <a:gd name="T5" fmla="*/ 529 h 2867"/>
                <a:gd name="T6" fmla="*/ 1074 w 1603"/>
                <a:gd name="T7" fmla="*/ 529 h 2867"/>
                <a:gd name="T8" fmla="*/ 1074 w 1603"/>
                <a:gd name="T9" fmla="*/ 2338 h 2867"/>
                <a:gd name="T10" fmla="*/ 265 w 1603"/>
                <a:gd name="T11" fmla="*/ 0 h 2867"/>
                <a:gd name="T12" fmla="*/ 0 w 1603"/>
                <a:gd name="T13" fmla="*/ 265 h 2867"/>
                <a:gd name="T14" fmla="*/ 0 w 1603"/>
                <a:gd name="T15" fmla="*/ 2603 h 2867"/>
                <a:gd name="T16" fmla="*/ 265 w 1603"/>
                <a:gd name="T17" fmla="*/ 2867 h 2867"/>
                <a:gd name="T18" fmla="*/ 1338 w 1603"/>
                <a:gd name="T19" fmla="*/ 2867 h 2867"/>
                <a:gd name="T20" fmla="*/ 1603 w 1603"/>
                <a:gd name="T21" fmla="*/ 2603 h 2867"/>
                <a:gd name="T22" fmla="*/ 1603 w 1603"/>
                <a:gd name="T23" fmla="*/ 265 h 2867"/>
                <a:gd name="T24" fmla="*/ 1338 w 1603"/>
                <a:gd name="T25" fmla="*/ 0 h 2867"/>
                <a:gd name="T26" fmla="*/ 265 w 1603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2867">
                  <a:moveTo>
                    <a:pt x="1074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4" y="529"/>
                  </a:lnTo>
                  <a:lnTo>
                    <a:pt x="1074" y="2338"/>
                  </a:lnTo>
                  <a:close/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9" y="2867"/>
                    <a:pt x="265" y="2867"/>
                  </a:cubicBezTo>
                  <a:lnTo>
                    <a:pt x="1338" y="2867"/>
                  </a:lnTo>
                  <a:cubicBezTo>
                    <a:pt x="1484" y="2867"/>
                    <a:pt x="1603" y="2749"/>
                    <a:pt x="1603" y="2603"/>
                  </a:cubicBezTo>
                  <a:lnTo>
                    <a:pt x="1603" y="265"/>
                  </a:lnTo>
                  <a:cubicBezTo>
                    <a:pt x="1603" y="119"/>
                    <a:pt x="1484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96" y="3479"/>
              <a:ext cx="77" cy="202"/>
            </a:xfrm>
            <a:custGeom>
              <a:avLst/>
              <a:gdLst>
                <a:gd name="T0" fmla="*/ 1074 w 1603"/>
                <a:gd name="T1" fmla="*/ 3690 h 4219"/>
                <a:gd name="T2" fmla="*/ 530 w 1603"/>
                <a:gd name="T3" fmla="*/ 3690 h 4219"/>
                <a:gd name="T4" fmla="*/ 530 w 1603"/>
                <a:gd name="T5" fmla="*/ 529 h 4219"/>
                <a:gd name="T6" fmla="*/ 1074 w 1603"/>
                <a:gd name="T7" fmla="*/ 529 h 4219"/>
                <a:gd name="T8" fmla="*/ 1074 w 1603"/>
                <a:gd name="T9" fmla="*/ 3690 h 4219"/>
                <a:gd name="T10" fmla="*/ 265 w 1603"/>
                <a:gd name="T11" fmla="*/ 0 h 4219"/>
                <a:gd name="T12" fmla="*/ 0 w 1603"/>
                <a:gd name="T13" fmla="*/ 265 h 4219"/>
                <a:gd name="T14" fmla="*/ 0 w 1603"/>
                <a:gd name="T15" fmla="*/ 3955 h 4219"/>
                <a:gd name="T16" fmla="*/ 265 w 1603"/>
                <a:gd name="T17" fmla="*/ 4219 h 4219"/>
                <a:gd name="T18" fmla="*/ 1338 w 1603"/>
                <a:gd name="T19" fmla="*/ 4219 h 4219"/>
                <a:gd name="T20" fmla="*/ 1603 w 1603"/>
                <a:gd name="T21" fmla="*/ 3955 h 4219"/>
                <a:gd name="T22" fmla="*/ 1603 w 1603"/>
                <a:gd name="T23" fmla="*/ 265 h 4219"/>
                <a:gd name="T24" fmla="*/ 1338 w 1603"/>
                <a:gd name="T25" fmla="*/ 0 h 4219"/>
                <a:gd name="T26" fmla="*/ 265 w 1603"/>
                <a:gd name="T2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4219">
                  <a:moveTo>
                    <a:pt x="1074" y="3690"/>
                  </a:moveTo>
                  <a:lnTo>
                    <a:pt x="530" y="3690"/>
                  </a:lnTo>
                  <a:lnTo>
                    <a:pt x="530" y="529"/>
                  </a:lnTo>
                  <a:lnTo>
                    <a:pt x="1074" y="529"/>
                  </a:lnTo>
                  <a:lnTo>
                    <a:pt x="1074" y="3690"/>
                  </a:lnTo>
                  <a:close/>
                  <a:moveTo>
                    <a:pt x="265" y="0"/>
                  </a:moveTo>
                  <a:cubicBezTo>
                    <a:pt x="119" y="0"/>
                    <a:pt x="0" y="118"/>
                    <a:pt x="0" y="265"/>
                  </a:cubicBezTo>
                  <a:lnTo>
                    <a:pt x="0" y="3955"/>
                  </a:lnTo>
                  <a:cubicBezTo>
                    <a:pt x="0" y="4101"/>
                    <a:pt x="119" y="4219"/>
                    <a:pt x="265" y="4219"/>
                  </a:cubicBezTo>
                  <a:lnTo>
                    <a:pt x="1338" y="4219"/>
                  </a:lnTo>
                  <a:cubicBezTo>
                    <a:pt x="1485" y="4219"/>
                    <a:pt x="1603" y="4101"/>
                    <a:pt x="1603" y="3955"/>
                  </a:cubicBezTo>
                  <a:lnTo>
                    <a:pt x="1603" y="265"/>
                  </a:lnTo>
                  <a:cubicBezTo>
                    <a:pt x="1603" y="118"/>
                    <a:pt x="1485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613" y="3544"/>
              <a:ext cx="76" cy="137"/>
            </a:xfrm>
            <a:custGeom>
              <a:avLst/>
              <a:gdLst>
                <a:gd name="T0" fmla="*/ 1073 w 1602"/>
                <a:gd name="T1" fmla="*/ 2338 h 2867"/>
                <a:gd name="T2" fmla="*/ 529 w 1602"/>
                <a:gd name="T3" fmla="*/ 2338 h 2867"/>
                <a:gd name="T4" fmla="*/ 529 w 1602"/>
                <a:gd name="T5" fmla="*/ 529 h 2867"/>
                <a:gd name="T6" fmla="*/ 1073 w 1602"/>
                <a:gd name="T7" fmla="*/ 529 h 2867"/>
                <a:gd name="T8" fmla="*/ 1073 w 1602"/>
                <a:gd name="T9" fmla="*/ 2338 h 2867"/>
                <a:gd name="T10" fmla="*/ 264 w 1602"/>
                <a:gd name="T11" fmla="*/ 0 h 2867"/>
                <a:gd name="T12" fmla="*/ 0 w 1602"/>
                <a:gd name="T13" fmla="*/ 265 h 2867"/>
                <a:gd name="T14" fmla="*/ 0 w 1602"/>
                <a:gd name="T15" fmla="*/ 2603 h 2867"/>
                <a:gd name="T16" fmla="*/ 264 w 1602"/>
                <a:gd name="T17" fmla="*/ 2867 h 2867"/>
                <a:gd name="T18" fmla="*/ 1338 w 1602"/>
                <a:gd name="T19" fmla="*/ 2867 h 2867"/>
                <a:gd name="T20" fmla="*/ 1602 w 1602"/>
                <a:gd name="T21" fmla="*/ 2603 h 2867"/>
                <a:gd name="T22" fmla="*/ 1602 w 1602"/>
                <a:gd name="T23" fmla="*/ 265 h 2867"/>
                <a:gd name="T24" fmla="*/ 1338 w 1602"/>
                <a:gd name="T25" fmla="*/ 0 h 2867"/>
                <a:gd name="T26" fmla="*/ 264 w 1602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2867">
                  <a:moveTo>
                    <a:pt x="1073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3" y="529"/>
                  </a:lnTo>
                  <a:lnTo>
                    <a:pt x="1073" y="2338"/>
                  </a:lnTo>
                  <a:close/>
                  <a:moveTo>
                    <a:pt x="264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8" y="2867"/>
                    <a:pt x="264" y="2867"/>
                  </a:cubicBezTo>
                  <a:lnTo>
                    <a:pt x="1338" y="2867"/>
                  </a:lnTo>
                  <a:cubicBezTo>
                    <a:pt x="1484" y="2867"/>
                    <a:pt x="1602" y="2749"/>
                    <a:pt x="1602" y="2603"/>
                  </a:cubicBezTo>
                  <a:lnTo>
                    <a:pt x="1602" y="265"/>
                  </a:lnTo>
                  <a:cubicBezTo>
                    <a:pt x="1602" y="119"/>
                    <a:pt x="1484" y="0"/>
                    <a:pt x="133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29" y="3618"/>
              <a:ext cx="77" cy="63"/>
            </a:xfrm>
            <a:custGeom>
              <a:avLst/>
              <a:gdLst>
                <a:gd name="T0" fmla="*/ 265 w 1603"/>
                <a:gd name="T1" fmla="*/ 0 h 1306"/>
                <a:gd name="T2" fmla="*/ 0 w 1603"/>
                <a:gd name="T3" fmla="*/ 265 h 1306"/>
                <a:gd name="T4" fmla="*/ 0 w 1603"/>
                <a:gd name="T5" fmla="*/ 1042 h 1306"/>
                <a:gd name="T6" fmla="*/ 265 w 1603"/>
                <a:gd name="T7" fmla="*/ 1306 h 1306"/>
                <a:gd name="T8" fmla="*/ 1338 w 1603"/>
                <a:gd name="T9" fmla="*/ 1306 h 1306"/>
                <a:gd name="T10" fmla="*/ 1603 w 1603"/>
                <a:gd name="T11" fmla="*/ 1042 h 1306"/>
                <a:gd name="T12" fmla="*/ 1338 w 1603"/>
                <a:gd name="T13" fmla="*/ 777 h 1306"/>
                <a:gd name="T14" fmla="*/ 529 w 1603"/>
                <a:gd name="T15" fmla="*/ 777 h 1306"/>
                <a:gd name="T16" fmla="*/ 529 w 1603"/>
                <a:gd name="T17" fmla="*/ 265 h 1306"/>
                <a:gd name="T18" fmla="*/ 265 w 1603"/>
                <a:gd name="T1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1306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1042"/>
                  </a:lnTo>
                  <a:cubicBezTo>
                    <a:pt x="0" y="1188"/>
                    <a:pt x="119" y="1306"/>
                    <a:pt x="265" y="1306"/>
                  </a:cubicBezTo>
                  <a:lnTo>
                    <a:pt x="1338" y="1306"/>
                  </a:lnTo>
                  <a:cubicBezTo>
                    <a:pt x="1484" y="1306"/>
                    <a:pt x="1603" y="1188"/>
                    <a:pt x="1603" y="1042"/>
                  </a:cubicBezTo>
                  <a:cubicBezTo>
                    <a:pt x="1603" y="896"/>
                    <a:pt x="1484" y="777"/>
                    <a:pt x="1338" y="777"/>
                  </a:cubicBezTo>
                  <a:lnTo>
                    <a:pt x="529" y="777"/>
                  </a:lnTo>
                  <a:lnTo>
                    <a:pt x="529" y="265"/>
                  </a:lnTo>
                  <a:cubicBezTo>
                    <a:pt x="529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91" y="3312"/>
              <a:ext cx="390" cy="501"/>
            </a:xfrm>
            <a:custGeom>
              <a:avLst/>
              <a:gdLst>
                <a:gd name="T0" fmla="*/ 7360 w 8127"/>
                <a:gd name="T1" fmla="*/ 9857 h 10449"/>
                <a:gd name="T2" fmla="*/ 6709 w 8127"/>
                <a:gd name="T3" fmla="*/ 9682 h 10449"/>
                <a:gd name="T4" fmla="*/ 5248 w 8127"/>
                <a:gd name="T5" fmla="*/ 7153 h 10449"/>
                <a:gd name="T6" fmla="*/ 5677 w 8127"/>
                <a:gd name="T7" fmla="*/ 6943 h 10449"/>
                <a:gd name="T8" fmla="*/ 6073 w 8127"/>
                <a:gd name="T9" fmla="*/ 6676 h 10449"/>
                <a:gd name="T10" fmla="*/ 7534 w 8127"/>
                <a:gd name="T11" fmla="*/ 9206 h 10449"/>
                <a:gd name="T12" fmla="*/ 7598 w 8127"/>
                <a:gd name="T13" fmla="*/ 9443 h 10449"/>
                <a:gd name="T14" fmla="*/ 7360 w 8127"/>
                <a:gd name="T15" fmla="*/ 9857 h 10449"/>
                <a:gd name="T16" fmla="*/ 3190 w 8127"/>
                <a:gd name="T17" fmla="*/ 6777 h 10449"/>
                <a:gd name="T18" fmla="*/ 1412 w 8127"/>
                <a:gd name="T19" fmla="*/ 5412 h 10449"/>
                <a:gd name="T20" fmla="*/ 2484 w 8127"/>
                <a:gd name="T21" fmla="*/ 1411 h 10449"/>
                <a:gd name="T22" fmla="*/ 3943 w 8127"/>
                <a:gd name="T23" fmla="*/ 1019 h 10449"/>
                <a:gd name="T24" fmla="*/ 6485 w 8127"/>
                <a:gd name="T25" fmla="*/ 2483 h 10449"/>
                <a:gd name="T26" fmla="*/ 6777 w 8127"/>
                <a:gd name="T27" fmla="*/ 4706 h 10449"/>
                <a:gd name="T28" fmla="*/ 5413 w 8127"/>
                <a:gd name="T29" fmla="*/ 6484 h 10449"/>
                <a:gd name="T30" fmla="*/ 3190 w 8127"/>
                <a:gd name="T31" fmla="*/ 6777 h 10449"/>
                <a:gd name="T32" fmla="*/ 7992 w 8127"/>
                <a:gd name="T33" fmla="*/ 8941 h 10449"/>
                <a:gd name="T34" fmla="*/ 6474 w 8127"/>
                <a:gd name="T35" fmla="*/ 6312 h 10449"/>
                <a:gd name="T36" fmla="*/ 7289 w 8127"/>
                <a:gd name="T37" fmla="*/ 4843 h 10449"/>
                <a:gd name="T38" fmla="*/ 6943 w 8127"/>
                <a:gd name="T39" fmla="*/ 2219 h 10449"/>
                <a:gd name="T40" fmla="*/ 2219 w 8127"/>
                <a:gd name="T41" fmla="*/ 953 h 10449"/>
                <a:gd name="T42" fmla="*/ 953 w 8127"/>
                <a:gd name="T43" fmla="*/ 5677 h 10449"/>
                <a:gd name="T44" fmla="*/ 3053 w 8127"/>
                <a:gd name="T45" fmla="*/ 7288 h 10449"/>
                <a:gd name="T46" fmla="*/ 3954 w 8127"/>
                <a:gd name="T47" fmla="*/ 7408 h 10449"/>
                <a:gd name="T48" fmla="*/ 4733 w 8127"/>
                <a:gd name="T49" fmla="*/ 7318 h 10449"/>
                <a:gd name="T50" fmla="*/ 6250 w 8127"/>
                <a:gd name="T51" fmla="*/ 9947 h 10449"/>
                <a:gd name="T52" fmla="*/ 7123 w 8127"/>
                <a:gd name="T53" fmla="*/ 10449 h 10449"/>
                <a:gd name="T54" fmla="*/ 7624 w 8127"/>
                <a:gd name="T55" fmla="*/ 10315 h 10449"/>
                <a:gd name="T56" fmla="*/ 8127 w 8127"/>
                <a:gd name="T57" fmla="*/ 9443 h 10449"/>
                <a:gd name="T58" fmla="*/ 7992 w 8127"/>
                <a:gd name="T59" fmla="*/ 8941 h 10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27" h="10449">
                  <a:moveTo>
                    <a:pt x="7360" y="9857"/>
                  </a:moveTo>
                  <a:cubicBezTo>
                    <a:pt x="7132" y="9988"/>
                    <a:pt x="6840" y="9910"/>
                    <a:pt x="6709" y="9682"/>
                  </a:cubicBezTo>
                  <a:lnTo>
                    <a:pt x="5248" y="7153"/>
                  </a:lnTo>
                  <a:cubicBezTo>
                    <a:pt x="5395" y="7093"/>
                    <a:pt x="5538" y="7023"/>
                    <a:pt x="5677" y="6943"/>
                  </a:cubicBezTo>
                  <a:cubicBezTo>
                    <a:pt x="5817" y="6862"/>
                    <a:pt x="5949" y="6773"/>
                    <a:pt x="6073" y="6676"/>
                  </a:cubicBezTo>
                  <a:lnTo>
                    <a:pt x="7534" y="9206"/>
                  </a:lnTo>
                  <a:cubicBezTo>
                    <a:pt x="7576" y="9278"/>
                    <a:pt x="7598" y="9360"/>
                    <a:pt x="7598" y="9443"/>
                  </a:cubicBezTo>
                  <a:cubicBezTo>
                    <a:pt x="7598" y="9613"/>
                    <a:pt x="7507" y="9772"/>
                    <a:pt x="7360" y="9857"/>
                  </a:cubicBezTo>
                  <a:close/>
                  <a:moveTo>
                    <a:pt x="3190" y="6777"/>
                  </a:moveTo>
                  <a:cubicBezTo>
                    <a:pt x="2434" y="6575"/>
                    <a:pt x="1803" y="6090"/>
                    <a:pt x="1412" y="5412"/>
                  </a:cubicBezTo>
                  <a:cubicBezTo>
                    <a:pt x="604" y="4014"/>
                    <a:pt x="1085" y="2219"/>
                    <a:pt x="2484" y="1411"/>
                  </a:cubicBezTo>
                  <a:cubicBezTo>
                    <a:pt x="2944" y="1146"/>
                    <a:pt x="3447" y="1019"/>
                    <a:pt x="3943" y="1019"/>
                  </a:cubicBezTo>
                  <a:cubicBezTo>
                    <a:pt x="4956" y="1019"/>
                    <a:pt x="5943" y="1545"/>
                    <a:pt x="6485" y="2483"/>
                  </a:cubicBezTo>
                  <a:cubicBezTo>
                    <a:pt x="6876" y="3161"/>
                    <a:pt x="6980" y="3950"/>
                    <a:pt x="6777" y="4706"/>
                  </a:cubicBezTo>
                  <a:cubicBezTo>
                    <a:pt x="6575" y="5462"/>
                    <a:pt x="6090" y="6093"/>
                    <a:pt x="5413" y="6484"/>
                  </a:cubicBezTo>
                  <a:cubicBezTo>
                    <a:pt x="4735" y="6876"/>
                    <a:pt x="3946" y="6980"/>
                    <a:pt x="3190" y="6777"/>
                  </a:cubicBezTo>
                  <a:close/>
                  <a:moveTo>
                    <a:pt x="7992" y="8941"/>
                  </a:moveTo>
                  <a:lnTo>
                    <a:pt x="6474" y="6312"/>
                  </a:lnTo>
                  <a:cubicBezTo>
                    <a:pt x="6859" y="5902"/>
                    <a:pt x="7139" y="5401"/>
                    <a:pt x="7289" y="4843"/>
                  </a:cubicBezTo>
                  <a:cubicBezTo>
                    <a:pt x="7528" y="3951"/>
                    <a:pt x="7405" y="3019"/>
                    <a:pt x="6943" y="2219"/>
                  </a:cubicBezTo>
                  <a:cubicBezTo>
                    <a:pt x="5990" y="567"/>
                    <a:pt x="3871" y="0"/>
                    <a:pt x="2219" y="953"/>
                  </a:cubicBezTo>
                  <a:cubicBezTo>
                    <a:pt x="568" y="1906"/>
                    <a:pt x="0" y="4026"/>
                    <a:pt x="953" y="5677"/>
                  </a:cubicBezTo>
                  <a:cubicBezTo>
                    <a:pt x="1415" y="6477"/>
                    <a:pt x="2161" y="7049"/>
                    <a:pt x="3053" y="7288"/>
                  </a:cubicBezTo>
                  <a:cubicBezTo>
                    <a:pt x="3351" y="7368"/>
                    <a:pt x="3653" y="7408"/>
                    <a:pt x="3954" y="7408"/>
                  </a:cubicBezTo>
                  <a:cubicBezTo>
                    <a:pt x="4216" y="7408"/>
                    <a:pt x="4477" y="7377"/>
                    <a:pt x="4733" y="7318"/>
                  </a:cubicBezTo>
                  <a:lnTo>
                    <a:pt x="6250" y="9947"/>
                  </a:lnTo>
                  <a:cubicBezTo>
                    <a:pt x="6436" y="10269"/>
                    <a:pt x="6775" y="10449"/>
                    <a:pt x="7123" y="10449"/>
                  </a:cubicBezTo>
                  <a:cubicBezTo>
                    <a:pt x="7293" y="10449"/>
                    <a:pt x="7466" y="10406"/>
                    <a:pt x="7624" y="10315"/>
                  </a:cubicBezTo>
                  <a:cubicBezTo>
                    <a:pt x="7934" y="10136"/>
                    <a:pt x="8127" y="9802"/>
                    <a:pt x="8127" y="9443"/>
                  </a:cubicBezTo>
                  <a:cubicBezTo>
                    <a:pt x="8127" y="9268"/>
                    <a:pt x="8081" y="9094"/>
                    <a:pt x="7992" y="8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56" y="3373"/>
              <a:ext cx="249" cy="249"/>
            </a:xfrm>
            <a:custGeom>
              <a:avLst/>
              <a:gdLst>
                <a:gd name="T0" fmla="*/ 4999 w 5186"/>
                <a:gd name="T1" fmla="*/ 3427 h 5195"/>
                <a:gd name="T2" fmla="*/ 4874 w 5186"/>
                <a:gd name="T3" fmla="*/ 1613 h 5195"/>
                <a:gd name="T4" fmla="*/ 4522 w 5186"/>
                <a:gd name="T5" fmla="*/ 1487 h 5195"/>
                <a:gd name="T6" fmla="*/ 4395 w 5186"/>
                <a:gd name="T7" fmla="*/ 1839 h 5195"/>
                <a:gd name="T8" fmla="*/ 4494 w 5186"/>
                <a:gd name="T9" fmla="*/ 3270 h 5195"/>
                <a:gd name="T10" fmla="*/ 3592 w 5186"/>
                <a:gd name="T11" fmla="*/ 4399 h 5195"/>
                <a:gd name="T12" fmla="*/ 2087 w 5186"/>
                <a:gd name="T13" fmla="*/ 4597 h 5195"/>
                <a:gd name="T14" fmla="*/ 883 w 5186"/>
                <a:gd name="T15" fmla="*/ 3673 h 5195"/>
                <a:gd name="T16" fmla="*/ 1609 w 5186"/>
                <a:gd name="T17" fmla="*/ 965 h 5195"/>
                <a:gd name="T18" fmla="*/ 3798 w 5186"/>
                <a:gd name="T19" fmla="*/ 1101 h 5195"/>
                <a:gd name="T20" fmla="*/ 4168 w 5186"/>
                <a:gd name="T21" fmla="*/ 1049 h 5195"/>
                <a:gd name="T22" fmla="*/ 4117 w 5186"/>
                <a:gd name="T23" fmla="*/ 679 h 5195"/>
                <a:gd name="T24" fmla="*/ 1344 w 5186"/>
                <a:gd name="T25" fmla="*/ 506 h 5195"/>
                <a:gd name="T26" fmla="*/ 174 w 5186"/>
                <a:gd name="T27" fmla="*/ 2032 h 5195"/>
                <a:gd name="T28" fmla="*/ 425 w 5186"/>
                <a:gd name="T29" fmla="*/ 3938 h 5195"/>
                <a:gd name="T30" fmla="*/ 1950 w 5186"/>
                <a:gd name="T31" fmla="*/ 5108 h 5195"/>
                <a:gd name="T32" fmla="*/ 2604 w 5186"/>
                <a:gd name="T33" fmla="*/ 5195 h 5195"/>
                <a:gd name="T34" fmla="*/ 3856 w 5186"/>
                <a:gd name="T35" fmla="*/ 4857 h 5195"/>
                <a:gd name="T36" fmla="*/ 4999 w 5186"/>
                <a:gd name="T37" fmla="*/ 3427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5195">
                  <a:moveTo>
                    <a:pt x="4999" y="3427"/>
                  </a:moveTo>
                  <a:cubicBezTo>
                    <a:pt x="5186" y="2826"/>
                    <a:pt x="5141" y="2181"/>
                    <a:pt x="4874" y="1613"/>
                  </a:cubicBezTo>
                  <a:cubicBezTo>
                    <a:pt x="4812" y="1481"/>
                    <a:pt x="4654" y="1425"/>
                    <a:pt x="4522" y="1487"/>
                  </a:cubicBezTo>
                  <a:cubicBezTo>
                    <a:pt x="4390" y="1549"/>
                    <a:pt x="4333" y="1707"/>
                    <a:pt x="4395" y="1839"/>
                  </a:cubicBezTo>
                  <a:cubicBezTo>
                    <a:pt x="4606" y="2287"/>
                    <a:pt x="4641" y="2795"/>
                    <a:pt x="4494" y="3270"/>
                  </a:cubicBezTo>
                  <a:cubicBezTo>
                    <a:pt x="4346" y="3748"/>
                    <a:pt x="4025" y="4149"/>
                    <a:pt x="3592" y="4399"/>
                  </a:cubicBezTo>
                  <a:cubicBezTo>
                    <a:pt x="3133" y="4664"/>
                    <a:pt x="2599" y="4734"/>
                    <a:pt x="2087" y="4597"/>
                  </a:cubicBezTo>
                  <a:cubicBezTo>
                    <a:pt x="1575" y="4460"/>
                    <a:pt x="1148" y="4132"/>
                    <a:pt x="883" y="3673"/>
                  </a:cubicBezTo>
                  <a:cubicBezTo>
                    <a:pt x="336" y="2726"/>
                    <a:pt x="662" y="1511"/>
                    <a:pt x="1609" y="965"/>
                  </a:cubicBezTo>
                  <a:cubicBezTo>
                    <a:pt x="2301" y="565"/>
                    <a:pt x="3160" y="618"/>
                    <a:pt x="3798" y="1101"/>
                  </a:cubicBezTo>
                  <a:cubicBezTo>
                    <a:pt x="3914" y="1189"/>
                    <a:pt x="4080" y="1166"/>
                    <a:pt x="4168" y="1049"/>
                  </a:cubicBezTo>
                  <a:cubicBezTo>
                    <a:pt x="4257" y="933"/>
                    <a:pt x="4234" y="767"/>
                    <a:pt x="4117" y="679"/>
                  </a:cubicBezTo>
                  <a:cubicBezTo>
                    <a:pt x="3310" y="68"/>
                    <a:pt x="2221" y="0"/>
                    <a:pt x="1344" y="506"/>
                  </a:cubicBezTo>
                  <a:cubicBezTo>
                    <a:pt x="763" y="842"/>
                    <a:pt x="347" y="1384"/>
                    <a:pt x="174" y="2032"/>
                  </a:cubicBezTo>
                  <a:cubicBezTo>
                    <a:pt x="0" y="2680"/>
                    <a:pt x="89" y="3357"/>
                    <a:pt x="425" y="3938"/>
                  </a:cubicBezTo>
                  <a:cubicBezTo>
                    <a:pt x="760" y="4519"/>
                    <a:pt x="1302" y="4935"/>
                    <a:pt x="1950" y="5108"/>
                  </a:cubicBezTo>
                  <a:cubicBezTo>
                    <a:pt x="2166" y="5166"/>
                    <a:pt x="2386" y="5195"/>
                    <a:pt x="2604" y="5195"/>
                  </a:cubicBezTo>
                  <a:cubicBezTo>
                    <a:pt x="3040" y="5195"/>
                    <a:pt x="3469" y="5081"/>
                    <a:pt x="3856" y="4857"/>
                  </a:cubicBezTo>
                  <a:cubicBezTo>
                    <a:pt x="4405" y="4540"/>
                    <a:pt x="4811" y="4032"/>
                    <a:pt x="4999" y="3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F497FD-4863-9495-A2B4-1BC002F481A0}"/>
              </a:ext>
            </a:extLst>
          </p:cNvPr>
          <p:cNvGrpSpPr/>
          <p:nvPr/>
        </p:nvGrpSpPr>
        <p:grpSpPr>
          <a:xfrm>
            <a:off x="2297113" y="5192634"/>
            <a:ext cx="2802466" cy="399105"/>
            <a:chOff x="2616199" y="5611735"/>
            <a:chExt cx="2802466" cy="39910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D83C11-DBB2-40B7-3738-FDE0BFF34992}"/>
                </a:ext>
              </a:extLst>
            </p:cNvPr>
            <p:cNvSpPr/>
            <p:nvPr/>
          </p:nvSpPr>
          <p:spPr>
            <a:xfrm>
              <a:off x="2616199" y="5611735"/>
              <a:ext cx="2802466" cy="399105"/>
            </a:xfrm>
            <a:prstGeom prst="round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F1FA02-658B-6BAB-3CFA-69DF9449A649}"/>
                </a:ext>
              </a:extLst>
            </p:cNvPr>
            <p:cNvGrpSpPr/>
            <p:nvPr/>
          </p:nvGrpSpPr>
          <p:grpSpPr>
            <a:xfrm>
              <a:off x="2810405" y="5649706"/>
              <a:ext cx="2421995" cy="323165"/>
              <a:chOff x="2810405" y="5643827"/>
              <a:chExt cx="2421995" cy="323165"/>
            </a:xfrm>
          </p:grpSpPr>
          <p:pic>
            <p:nvPicPr>
              <p:cNvPr id="27" name="Picture 2" descr="calendar-icon-png-4100 - Departemen Teknik Transportasi Laut">
                <a:extLst>
                  <a:ext uri="{FF2B5EF4-FFF2-40B4-BE49-F238E27FC236}">
                    <a16:creationId xmlns:a16="http://schemas.microsoft.com/office/drawing/2014/main" id="{94D15461-BC8D-7379-5F2D-A2E201C53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05" y="5683250"/>
                <a:ext cx="276596" cy="276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5D2704-1828-F467-9D6E-88212D453F11}"/>
                  </a:ext>
                </a:extLst>
              </p:cNvPr>
              <p:cNvSpPr txBox="1"/>
              <p:nvPr/>
            </p:nvSpPr>
            <p:spPr>
              <a:xfrm>
                <a:off x="3087001" y="5643827"/>
                <a:ext cx="214539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Senin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, 5 </a:t>
                </a:r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Desember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 2022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09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108536045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2747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(IHK)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Kedalaman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Kemiskinan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(P1)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Sosial Ekonomi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Susenas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Tingkat Partisipasi Angkatan Kerja (TPAK)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Angkatan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Kerja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Sakernas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B0C64-D75C-43B7-8550-146E83E7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AD03FA-287E-4F45-A41D-89F596D53C5A}"/>
              </a:ext>
            </a:extLst>
          </p:cNvPr>
          <p:cNvSpPr/>
          <p:nvPr/>
        </p:nvSpPr>
        <p:spPr>
          <a:xfrm>
            <a:off x="176169" y="6438896"/>
            <a:ext cx="313281" cy="316634"/>
          </a:xfrm>
          <a:prstGeom prst="ellipse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2244-E830-49A2-A0B5-8DDAE5846A08}"/>
              </a:ext>
            </a:extLst>
          </p:cNvPr>
          <p:cNvSpPr txBox="1"/>
          <p:nvPr/>
        </p:nvSpPr>
        <p:spPr>
          <a:xfrm>
            <a:off x="188232" y="6390738"/>
            <a:ext cx="26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764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99144933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0982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Sektoral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Agama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Sekolah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 (SD)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Pokok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Pendidikan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Dapodik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Pendidikan dan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Kebudayaan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 Kendaraan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Kepolisian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Republik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Penumpang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di Terminal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20960066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3124"/>
              </p:ext>
            </p:extLst>
          </p:nvPr>
        </p:nvGraphicFramePr>
        <p:xfrm>
          <a:off x="525777" y="3633437"/>
          <a:ext cx="11140445" cy="200660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Khusus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Pemilih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Cawapres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Hitung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Cepat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(Quick Count)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Pilihan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Presiden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Lingkaran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 (LSI)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Mahasiswa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Dalam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Universitas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Jenderal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Soedirman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(UNSOED)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1452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60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SATU DATA INDONESIA (SDI)</a:t>
            </a:r>
            <a:endParaRPr sz="6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2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25176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E9A74-5D4B-10BC-70E2-30131041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6329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92CED-8EEE-BADF-41FD-B0228967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2111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CF03F-6592-B2C6-D5AF-1E7BFD68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4261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C39481-4C28-87A0-303F-3BB2D330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C962A-2B01-3C8A-CA38-649120444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326631"/>
            <a:ext cx="3570844" cy="297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4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ABA7E0-3D23-159C-5C34-CFCCB16FB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4693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4"/>
          <p:cNvSpPr/>
          <p:nvPr/>
        </p:nvSpPr>
        <p:spPr>
          <a:xfrm>
            <a:off x="8003393" y="2133600"/>
            <a:ext cx="3654221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4"/>
          <p:cNvSpPr/>
          <p:nvPr/>
        </p:nvSpPr>
        <p:spPr>
          <a:xfrm>
            <a:off x="4127791" y="2133600"/>
            <a:ext cx="3634012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4"/>
          <p:cNvSpPr/>
          <p:nvPr/>
        </p:nvSpPr>
        <p:spPr>
          <a:xfrm>
            <a:off x="800101" y="2133600"/>
            <a:ext cx="30861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4"/>
          <p:cNvSpPr/>
          <p:nvPr/>
        </p:nvSpPr>
        <p:spPr>
          <a:xfrm>
            <a:off x="1101193" y="1888536"/>
            <a:ext cx="2507666" cy="1376064"/>
          </a:xfrm>
          <a:prstGeom prst="rect">
            <a:avLst/>
          </a:prstGeom>
          <a:solidFill>
            <a:srgbClr val="014862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entagon 4"/>
          <p:cNvSpPr/>
          <p:nvPr/>
        </p:nvSpPr>
        <p:spPr>
          <a:xfrm>
            <a:off x="4432830" y="1928184"/>
            <a:ext cx="3133876" cy="1376064"/>
          </a:xfrm>
          <a:prstGeom prst="rect">
            <a:avLst/>
          </a:prstGeom>
          <a:solidFill>
            <a:srgbClr val="016B9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 DATA INDONESIA (SDI)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entagon 4"/>
          <p:cNvSpPr/>
          <p:nvPr/>
        </p:nvSpPr>
        <p:spPr>
          <a:xfrm>
            <a:off x="8361523" y="1928184"/>
            <a:ext cx="3106721" cy="1376064"/>
          </a:xfrm>
          <a:prstGeom prst="rect">
            <a:avLst/>
          </a:prstGeom>
          <a:solidFill>
            <a:srgbClr val="0CA5AA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Pembinaan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Sektoral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8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Evaluasi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entagon 4"/>
          <p:cNvSpPr/>
          <p:nvPr/>
        </p:nvSpPr>
        <p:spPr>
          <a:xfrm>
            <a:off x="800101" y="2827493"/>
            <a:ext cx="3086100" cy="3352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Republik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Indonesia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16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1997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0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Pentagon 4"/>
          <p:cNvSpPr/>
          <p:nvPr/>
        </p:nvSpPr>
        <p:spPr>
          <a:xfrm>
            <a:off x="8550022" y="2827493"/>
            <a:ext cx="2807962" cy="3039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TPB / TPI</a:t>
            </a:r>
            <a:endParaRPr lang="en-US" sz="2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entagon 4"/>
          <p:cNvSpPr/>
          <p:nvPr/>
        </p:nvSpPr>
        <p:spPr>
          <a:xfrm>
            <a:off x="4150517" y="3044720"/>
            <a:ext cx="3535554" cy="2929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Perpres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39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Satu Data Indonesia)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AC941F-92EC-AB46-1B31-A4ED6F24EF5E}"/>
              </a:ext>
            </a:extLst>
          </p:cNvPr>
          <p:cNvGrpSpPr/>
          <p:nvPr/>
        </p:nvGrpSpPr>
        <p:grpSpPr>
          <a:xfrm>
            <a:off x="2045716" y="1404652"/>
            <a:ext cx="611420" cy="655985"/>
            <a:chOff x="2021712" y="1008399"/>
            <a:chExt cx="763822" cy="819498"/>
          </a:xfrm>
        </p:grpSpPr>
        <p:sp>
          <p:nvSpPr>
            <p:cNvPr id="3" name="Google Shape;363;p81">
              <a:extLst>
                <a:ext uri="{FF2B5EF4-FFF2-40B4-BE49-F238E27FC236}">
                  <a16:creationId xmlns:a16="http://schemas.microsoft.com/office/drawing/2014/main" id="{087E1CCF-E387-C2DC-2D6A-F2993E505AEE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64;p81">
              <a:extLst>
                <a:ext uri="{FF2B5EF4-FFF2-40B4-BE49-F238E27FC236}">
                  <a16:creationId xmlns:a16="http://schemas.microsoft.com/office/drawing/2014/main" id="{3D0C692F-969D-294B-4FE5-0D77D1754C52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1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D9844-8C79-A156-806F-F629068464DB}"/>
              </a:ext>
            </a:extLst>
          </p:cNvPr>
          <p:cNvGrpSpPr/>
          <p:nvPr/>
        </p:nvGrpSpPr>
        <p:grpSpPr>
          <a:xfrm>
            <a:off x="5695437" y="1382369"/>
            <a:ext cx="611420" cy="655985"/>
            <a:chOff x="2021712" y="1008399"/>
            <a:chExt cx="763822" cy="819498"/>
          </a:xfrm>
        </p:grpSpPr>
        <p:sp>
          <p:nvSpPr>
            <p:cNvPr id="22" name="Google Shape;363;p81">
              <a:extLst>
                <a:ext uri="{FF2B5EF4-FFF2-40B4-BE49-F238E27FC236}">
                  <a16:creationId xmlns:a16="http://schemas.microsoft.com/office/drawing/2014/main" id="{66826DE6-597C-24D6-D30A-83465551BE09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64;p81">
              <a:extLst>
                <a:ext uri="{FF2B5EF4-FFF2-40B4-BE49-F238E27FC236}">
                  <a16:creationId xmlns:a16="http://schemas.microsoft.com/office/drawing/2014/main" id="{A2947B88-3D83-AEB8-25F7-6522B871A9A3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2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551CEC-EA7E-BCA1-2628-88AE9B1C4DA5}"/>
              </a:ext>
            </a:extLst>
          </p:cNvPr>
          <p:cNvGrpSpPr/>
          <p:nvPr/>
        </p:nvGrpSpPr>
        <p:grpSpPr>
          <a:xfrm>
            <a:off x="9648293" y="1374907"/>
            <a:ext cx="611420" cy="655985"/>
            <a:chOff x="2021712" y="1008399"/>
            <a:chExt cx="763822" cy="819498"/>
          </a:xfrm>
        </p:grpSpPr>
        <p:sp>
          <p:nvSpPr>
            <p:cNvPr id="25" name="Google Shape;363;p81">
              <a:extLst>
                <a:ext uri="{FF2B5EF4-FFF2-40B4-BE49-F238E27FC236}">
                  <a16:creationId xmlns:a16="http://schemas.microsoft.com/office/drawing/2014/main" id="{DE3D6422-7D37-4C5C-A500-01E3C9434550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64;p81">
              <a:extLst>
                <a:ext uri="{FF2B5EF4-FFF2-40B4-BE49-F238E27FC236}">
                  <a16:creationId xmlns:a16="http://schemas.microsoft.com/office/drawing/2014/main" id="{E2F2BC36-FAD7-94E1-C5BE-228AEDD0729D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3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6E73-7DE6-D4A4-0D6C-E12C446C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ABC84DF-F29C-CF7E-6B8F-3A97B604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4C69A-827D-689E-163D-EBAA1B64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D7D8-4C42-35B3-1B93-3492DDDC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6594C-3EEB-4DDB-79A2-FE49662E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01B05-621D-3AA3-04D8-9CE75BF7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02994-A85C-10AD-5960-FA9531A7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B6FD0-6989-642D-C17A-9237E791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9A092-A34E-8CFF-7F6C-190301D7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A22E0-B5BF-002F-AF49-84F22138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33C5B-F4D4-22B4-62AD-85336ACD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4E1A6-109B-B9DA-3E27-A55F3106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877430-F3A8-4812-E16C-30FE875C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AF26B62C-66E4-A60B-90AC-6B100223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8DF25-9179-4D30-C440-43484687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04135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63C674-6727-7A2C-FCC1-DB102440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7132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169A4-AFA8-0F31-A335-912E22D7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93794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0600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115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STATISTIK</a:t>
            </a:r>
            <a:endParaRPr sz="1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0176" y="2357676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1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BC0F52-0226-A5F5-D4E9-81B20A95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143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8E6CC1-EEF5-31D5-154D-4846DB83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51572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FF73-32A6-A91A-B9A6-1C21EE3B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6920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0EC71A-2E40-E05E-19D7-ED0A2CE8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9664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392607" y="2676594"/>
            <a:ext cx="7694651" cy="194091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5400" b="1" i="0" u="none" strike="noStrike" cap="none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PEMBI</a:t>
            </a:r>
            <a:r>
              <a:rPr lang="en-US" sz="54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NAAN STATISTIK DAN EVALUASI</a:t>
            </a:r>
            <a:endParaRPr lang="en-US" sz="5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3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51288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2AE893F-EBA8-FFD9-7B8D-13395E455D7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7831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A50BC86-DBF0-1538-4906-1E30651BC5A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9F91632-1105-C40A-E67F-1B184D837D2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449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73165D1-960E-1C81-6CA6-A9E0FF58DE3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61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8AE9820-CC86-7203-3E90-C17CAE4C3C1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910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0563633"/>
              </p:ext>
            </p:extLst>
          </p:nvPr>
        </p:nvGraphicFramePr>
        <p:xfrm>
          <a:off x="779778" y="2177678"/>
          <a:ext cx="10632444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2DFE54-9B29-2A16-BC38-217335AEF922}"/>
              </a:ext>
            </a:extLst>
          </p:cNvPr>
          <p:cNvSpPr txBox="1"/>
          <p:nvPr/>
        </p:nvSpPr>
        <p:spPr>
          <a:xfrm>
            <a:off x="2747946" y="2878769"/>
            <a:ext cx="669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bertujuan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menyediakan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lengkap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mutakhir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rangka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mewujudkan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Nasional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andal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efektif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efisien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guna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pembangunan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  <a:endParaRPr lang="id-ID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06BD8-77D8-6AAA-EABA-643E23E6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3" b="6667"/>
          <a:stretch/>
        </p:blipFill>
        <p:spPr>
          <a:xfrm>
            <a:off x="101867" y="4420810"/>
            <a:ext cx="3053916" cy="141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B9290-A1E1-CFF1-7D7C-884B4E352D35}"/>
              </a:ext>
            </a:extLst>
          </p:cNvPr>
          <p:cNvSpPr/>
          <p:nvPr/>
        </p:nvSpPr>
        <p:spPr>
          <a:xfrm>
            <a:off x="101867" y="4420811"/>
            <a:ext cx="3053916" cy="1410439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E88C4-4026-7927-87A5-C2AF8F06D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 r="18992"/>
          <a:stretch/>
        </p:blipFill>
        <p:spPr>
          <a:xfrm>
            <a:off x="8727883" y="1141636"/>
            <a:ext cx="3297969" cy="1847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CE243B-E89F-8D91-B69B-DC227EC767E9}"/>
              </a:ext>
            </a:extLst>
          </p:cNvPr>
          <p:cNvSpPr/>
          <p:nvPr/>
        </p:nvSpPr>
        <p:spPr>
          <a:xfrm>
            <a:off x="8727883" y="1099096"/>
            <a:ext cx="3297968" cy="1889635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4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C53938-6391-0CA7-9276-C186C6795BA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3059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3DA85DC-0ED7-4903-34DA-8FA5622272A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29123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355A4EF-B7D5-BE33-7149-636365C9991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92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E58A71B-112D-C214-CC13-03F06B39877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4266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BF685D-873F-325D-3584-0DF1D39CACB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38505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27DD8CF-4C4E-3895-8E27-9E9C9FA473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0454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065BC8A-F974-3CAE-C895-4A0F2ED4D78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4661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2A86E51-8F3A-FF40-901A-18DB3092F3D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5108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57CB905-374F-596C-DB0F-8E51672B0D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7651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6EAF2B1-1C4F-3E67-F9A9-ACCBF1819D5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282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34108597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DC49D-5EE5-EF40-253B-F8F76592A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27160" r="17329" b="20123"/>
          <a:stretch/>
        </p:blipFill>
        <p:spPr>
          <a:xfrm>
            <a:off x="8249448" y="1338947"/>
            <a:ext cx="3857153" cy="1928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8259AA-EA21-F476-15FB-6BDEACABC64E}"/>
              </a:ext>
            </a:extLst>
          </p:cNvPr>
          <p:cNvSpPr/>
          <p:nvPr/>
        </p:nvSpPr>
        <p:spPr>
          <a:xfrm>
            <a:off x="8249448" y="1338947"/>
            <a:ext cx="3857153" cy="1928572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81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BBF3403-0DB0-604C-07D8-1BCD5D3C015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50609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E2F30EC-F135-A0A5-7B85-824D0092DEA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4984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DA4FF8B-0481-CC51-B1B8-110D5A4668A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869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441AAF8-EB5E-5925-EA98-04ED44B76C4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5689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98CF61A-FCE8-BBCD-AC1F-0D7FCDD42E0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607500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7F85DA8-6990-C105-F311-FEACDDBEBB7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47452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88C4A65-A1E2-D0BC-C0A0-80220D073CC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6668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96E8061-6B0C-15F5-BD89-F104532B66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16798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6C8E02B-DDDE-9C54-AD70-C8A7BCF1B253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9346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BEB9B15-AB4C-90E6-3B58-35AA3726E81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5796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67976942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76D4D9-5AFB-2739-D601-0FF9BEDB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38517" r="1290" b="8519"/>
          <a:stretch/>
        </p:blipFill>
        <p:spPr>
          <a:xfrm>
            <a:off x="8134186" y="1224670"/>
            <a:ext cx="3987203" cy="20265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E18CF-DF53-35BE-D5BD-79332B4478CF}"/>
              </a:ext>
            </a:extLst>
          </p:cNvPr>
          <p:cNvSpPr/>
          <p:nvPr/>
        </p:nvSpPr>
        <p:spPr>
          <a:xfrm>
            <a:off x="8134186" y="1182946"/>
            <a:ext cx="3987203" cy="2068253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385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6D8BBA0-6246-B279-9A2B-7070CE26479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4125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04292BC-EAC7-4B9B-5390-67BDAD168C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830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CA61403-B867-393F-2992-9AB4D44A02E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8128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02B2386-C8E6-89E5-A87B-7FD8DE9D6C6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86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563FB57-DCA1-1639-EC8D-3D2EADD2D4B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21850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AF049AD-746F-D600-D6AB-D1532DA60B6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830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922B375-C5E1-8116-249D-DAA93E0A2D9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61821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D08345E-B63C-EB0D-CEA3-4D13D4B9E69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017551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AFC0327-648C-5439-765B-7283A363FE7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31891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521A289-7D2E-3053-1D62-D8DB949969F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66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3971440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2625246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diselenggarakan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oleh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lembaga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organisasi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perorangan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maupun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unsur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mandiri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bersama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Badan.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3923203"/>
            <a:ext cx="10903132" cy="1631216"/>
            <a:chOff x="644434" y="2188691"/>
            <a:chExt cx="10903132" cy="1631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memperoleh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sensus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kompilasi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produk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administrasi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 dan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lain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perkembangan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ilmu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pengetahuan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teknologi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3176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40D1653-2AEE-283B-F677-ABEBED2EC05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552108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F15E6E-16B2-EF4B-AFFE-2B4AC726139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9454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F542D43-5611-5967-3CDD-B4C36153B7B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5434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833ED7E-E0B8-FC19-59FB-0A65AA1D45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70206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A4620A3-04F8-F9F8-0857-D56BD105DC9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2098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DDCE59-24E3-2924-CE36-767EB446B55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25620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A9A07C-BC2C-37A4-A0DA-3AF47F0A05D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168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EC0A5C3-E43A-9419-128C-916B1C5F68C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359343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2133600" y="30480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Arial Black" pitchFamily="34" charset="0"/>
              </a:rPr>
              <a:t>Terima</a:t>
            </a:r>
            <a:r>
              <a:rPr lang="en-US" sz="7200" dirty="0">
                <a:latin typeface="Arial Black" pitchFamily="34" charset="0"/>
              </a:rPr>
              <a:t> </a:t>
            </a:r>
            <a:r>
              <a:rPr lang="en-US" sz="7200" dirty="0" err="1">
                <a:latin typeface="Arial Black" pitchFamily="34" charset="0"/>
              </a:rPr>
              <a:t>Kasih</a:t>
            </a:r>
            <a:endParaRPr lang="en-US" sz="72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3422" y="2242090"/>
            <a:ext cx="10515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b="1" i="1" dirty="0">
                <a:solidFill>
                  <a:srgbClr val="014862"/>
                </a:solidFill>
              </a:rPr>
              <a:t>Data </a:t>
            </a:r>
            <a:r>
              <a:rPr lang="en-US" sz="4400" b="1" i="1" dirty="0" err="1">
                <a:solidFill>
                  <a:srgbClr val="014862"/>
                </a:solidFill>
              </a:rPr>
              <a:t>Mencerdaskan</a:t>
            </a:r>
            <a:r>
              <a:rPr lang="en-US" sz="4400" b="1" i="1" dirty="0">
                <a:solidFill>
                  <a:srgbClr val="014862"/>
                </a:solidFill>
              </a:rPr>
              <a:t> </a:t>
            </a:r>
            <a:r>
              <a:rPr lang="en-US" sz="4400" b="1" i="1" dirty="0" err="1">
                <a:solidFill>
                  <a:srgbClr val="014862"/>
                </a:solidFill>
              </a:rPr>
              <a:t>Bangsa</a:t>
            </a:r>
            <a:endParaRPr lang="id-ID" sz="4400" b="1" dirty="0">
              <a:solidFill>
                <a:srgbClr val="0148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8132233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258F89-4904-E8D1-977A-45209510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 b="5957"/>
          <a:stretch/>
        </p:blipFill>
        <p:spPr>
          <a:xfrm>
            <a:off x="9054991" y="5639700"/>
            <a:ext cx="3137009" cy="1218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3995115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pemberitahuan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dilakukan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melalui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pos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komunikasi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dianggap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mudah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penyelenggara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kegiatan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4931814"/>
            <a:ext cx="10903132" cy="707886"/>
            <a:chOff x="644434" y="2188691"/>
            <a:chExt cx="10903132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Kewajiban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memberitahukan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tidak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berlaku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memenuhi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kebutuhan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intern.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4" name="TextBox 16">
            <a:extLst>
              <a:ext uri="{FF2B5EF4-FFF2-40B4-BE49-F238E27FC236}">
                <a16:creationId xmlns:a16="http://schemas.microsoft.com/office/drawing/2014/main" id="{3E7119A7-DA3A-1370-03BE-CD4027B19B91}"/>
              </a:ext>
            </a:extLst>
          </p:cNvPr>
          <p:cNvSpPr txBox="1"/>
          <p:nvPr/>
        </p:nvSpPr>
        <p:spPr>
          <a:xfrm>
            <a:off x="6076412" y="2582460"/>
            <a:ext cx="5094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pelaksanaan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penyelenggara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 dan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abstrak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434F6D-D13E-0AE4-1364-6BF76CE22D40}"/>
              </a:ext>
            </a:extLst>
          </p:cNvPr>
          <p:cNvSpPr txBox="1"/>
          <p:nvPr/>
        </p:nvSpPr>
        <p:spPr>
          <a:xfrm>
            <a:off x="1308772" y="2264585"/>
            <a:ext cx="730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Sinopsis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sebagaimana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dimaksud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ayat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(1)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memuat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wilayah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responden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EE67F6-837F-00B0-B3D9-8CDB6EAD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8"/>
          <a:stretch/>
        </p:blipFill>
        <p:spPr>
          <a:xfrm>
            <a:off x="9372899" y="3814261"/>
            <a:ext cx="2819100" cy="302894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Koordinasi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705394" y="2288134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penyelenggaraan statistik dilakukan 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Badan 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instansi pemerintah dan masyarakat, di tingkat pusat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dan daerah.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705394" y="3112460"/>
            <a:ext cx="10903132" cy="1015663"/>
            <a:chOff x="644434" y="2188691"/>
            <a:chExt cx="10903132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Dalam rangka mewujudkan dan mengembangkan Sistem Statistik Nasional, Badan bekerja sama dengan instansi pemerintah dan masyarakat untuk membangun pembakuan konsep, defenisi, klasifikasi dan ukuran-ukuran.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64448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6FF2D6-DAE4-F620-352D-94C17BDE34A9}"/>
              </a:ext>
            </a:extLst>
          </p:cNvPr>
          <p:cNvGrpSpPr/>
          <p:nvPr/>
        </p:nvGrpSpPr>
        <p:grpSpPr>
          <a:xfrm>
            <a:off x="705394" y="4257494"/>
            <a:ext cx="10903132" cy="1015663"/>
            <a:chOff x="644434" y="2188691"/>
            <a:chExt cx="10903132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A92F7B-9717-87A4-DA2E-598FF2F2367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sebagaimana dimaksud dalam ayat (1) dilaksanakan atas dasar kemitraan dan dengan tetap mengantisipasi serta menerapkan perkembangan ilmu pengetahuan dan tehnologi.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11F96A-F9BF-99EA-48C2-854F59232D59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7228-F8D6-1B5B-AD61-2A1A30D1E322}"/>
              </a:ext>
            </a:extLst>
          </p:cNvPr>
          <p:cNvGrpSpPr/>
          <p:nvPr/>
        </p:nvGrpSpPr>
        <p:grpSpPr>
          <a:xfrm>
            <a:off x="705394" y="5411996"/>
            <a:ext cx="10903132" cy="1015663"/>
            <a:chOff x="644434" y="2188691"/>
            <a:chExt cx="1090313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B7C95-1475-25C5-49F2-6A46A8163F5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Ketentuan mengenai tata cara dan lingkup koordinasi dan kerja sama penyelenggaraan statistik antara Badan, instansi pemerintah, dan masyarakat diatur lebih lanjut dengan Keputusan Presiden.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5E674-ADE0-7B9D-231D-5A678ED3B2AF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4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2462</TotalTime>
  <Words>965</Words>
  <Application>Microsoft Office PowerPoint</Application>
  <PresentationFormat>Widescreen</PresentationFormat>
  <Paragraphs>163</Paragraphs>
  <Slides>78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Arial Black</vt:lpstr>
      <vt:lpstr>Calibri</vt:lpstr>
      <vt:lpstr>Calibri Light</vt:lpstr>
      <vt:lpstr>Cambria</vt:lpstr>
      <vt:lpstr>Century Gothic</vt:lpstr>
      <vt:lpstr>Franklin Gothic Medium Cond</vt:lpstr>
      <vt:lpstr>Segoe UI</vt:lpstr>
      <vt:lpstr>Signika Negative</vt:lpstr>
      <vt:lpstr>Office Theme</vt:lpstr>
      <vt:lpstr>KULIAH UMUM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Fitriana Nur Rachmah</dc:creator>
  <cp:lastModifiedBy>Bernaldo Napitupulu</cp:lastModifiedBy>
  <cp:revision>205</cp:revision>
  <cp:lastPrinted>2019-05-13T04:44:56Z</cp:lastPrinted>
  <dcterms:created xsi:type="dcterms:W3CDTF">2019-04-23T12:55:05Z</dcterms:created>
  <dcterms:modified xsi:type="dcterms:W3CDTF">2022-12-05T00:55:50Z</dcterms:modified>
</cp:coreProperties>
</file>